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8"/>
  </p:notesMasterIdLst>
  <p:sldIdLst>
    <p:sldId id="256" r:id="rId5"/>
    <p:sldId id="257" r:id="rId6"/>
    <p:sldId id="260" r:id="rId7"/>
    <p:sldId id="258" r:id="rId8"/>
    <p:sldId id="259" r:id="rId9"/>
    <p:sldId id="265" r:id="rId10"/>
    <p:sldId id="266" r:id="rId11"/>
    <p:sldId id="267" r:id="rId12"/>
    <p:sldId id="268" r:id="rId13"/>
    <p:sldId id="261" r:id="rId14"/>
    <p:sldId id="262" r:id="rId15"/>
    <p:sldId id="263" r:id="rId16"/>
    <p:sldId id="264" r:id="rId17"/>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595" autoAdjust="0"/>
  </p:normalViewPr>
  <p:slideViewPr>
    <p:cSldViewPr snapToGrid="0">
      <p:cViewPr varScale="1">
        <p:scale>
          <a:sx n="63" d="100"/>
          <a:sy n="63" d="100"/>
        </p:scale>
        <p:origin x="804" y="5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ableStyles" Target="tableStyles.xml"/></Relationships>
</file>

<file path=ppt/diagrams/_rels/data3.xml.rels><?xml version="1.0" encoding="UTF-8" standalone="yes"?>
<Relationships xmlns="http://schemas.openxmlformats.org/package/2006/relationships"><Relationship Id="rId3" Type="http://schemas.openxmlformats.org/officeDocument/2006/relationships/image" Target="../media/image5.svg"/><Relationship Id="rId7" Type="http://schemas.openxmlformats.org/officeDocument/2006/relationships/image" Target="../media/image9.svg"/><Relationship Id="rId2" Type="http://schemas.openxmlformats.org/officeDocument/2006/relationships/image" Target="../media/image4.png"/><Relationship Id="rId1" Type="http://schemas.openxmlformats.org/officeDocument/2006/relationships/hyperlink" Target="https://maken.wikiwijs.nl/?id=15&amp;arrangement=99539" TargetMode="External"/><Relationship Id="rId6" Type="http://schemas.openxmlformats.org/officeDocument/2006/relationships/image" Target="../media/image8.png"/><Relationship Id="rId5" Type="http://schemas.openxmlformats.org/officeDocument/2006/relationships/image" Target="../media/image7.svg"/><Relationship Id="rId4" Type="http://schemas.openxmlformats.org/officeDocument/2006/relationships/image" Target="../media/image6.png"/></Relationships>
</file>

<file path=ppt/diagrams/_rels/data5.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svg"/><Relationship Id="rId1" Type="http://schemas.openxmlformats.org/officeDocument/2006/relationships/image" Target="../media/image11.png"/><Relationship Id="rId6" Type="http://schemas.openxmlformats.org/officeDocument/2006/relationships/image" Target="../media/image9.svg"/><Relationship Id="rId5" Type="http://schemas.openxmlformats.org/officeDocument/2006/relationships/image" Target="../media/image8.png"/><Relationship Id="rId4" Type="http://schemas.openxmlformats.org/officeDocument/2006/relationships/image" Target="../media/image14.svg"/></Relationships>
</file>

<file path=ppt/diagrams/_rels/drawing3.xml.rels><?xml version="1.0" encoding="UTF-8" standalone="yes"?>
<Relationships xmlns="http://schemas.openxmlformats.org/package/2006/relationships"><Relationship Id="rId3" Type="http://schemas.openxmlformats.org/officeDocument/2006/relationships/image" Target="../media/image6.png"/><Relationship Id="rId7" Type="http://schemas.openxmlformats.org/officeDocument/2006/relationships/hyperlink" Target="https://maken.wikiwijs.nl/?id=15&amp;arrangement=99539" TargetMode="External"/><Relationship Id="rId2" Type="http://schemas.openxmlformats.org/officeDocument/2006/relationships/image" Target="../media/image5.svg"/><Relationship Id="rId1" Type="http://schemas.openxmlformats.org/officeDocument/2006/relationships/image" Target="../media/image4.png"/><Relationship Id="rId6" Type="http://schemas.openxmlformats.org/officeDocument/2006/relationships/image" Target="../media/image9.svg"/><Relationship Id="rId5" Type="http://schemas.openxmlformats.org/officeDocument/2006/relationships/image" Target="../media/image8.png"/><Relationship Id="rId4" Type="http://schemas.openxmlformats.org/officeDocument/2006/relationships/image" Target="../media/image7.svg"/></Relationships>
</file>

<file path=ppt/diagrams/_rels/drawing5.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svg"/><Relationship Id="rId1" Type="http://schemas.openxmlformats.org/officeDocument/2006/relationships/image" Target="../media/image11.png"/><Relationship Id="rId6" Type="http://schemas.openxmlformats.org/officeDocument/2006/relationships/image" Target="../media/image9.svg"/><Relationship Id="rId5" Type="http://schemas.openxmlformats.org/officeDocument/2006/relationships/image" Target="../media/image8.png"/><Relationship Id="rId4" Type="http://schemas.openxmlformats.org/officeDocument/2006/relationships/image" Target="../media/image14.svg"/></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18/5/colors/Iconchunking_neutralicontext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bg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18/5/colors/Iconchunking_neutralicon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1F11652-B1DA-4ADD-8345-F807E57BB0E5}" type="doc">
      <dgm:prSet loTypeId="urn:microsoft.com/office/officeart/2005/8/layout/vList2" loCatId="list" qsTypeId="urn:microsoft.com/office/officeart/2005/8/quickstyle/simple1" qsCatId="simple" csTypeId="urn:microsoft.com/office/officeart/2005/8/colors/colorful2" csCatId="colorful" phldr="1"/>
      <dgm:spPr/>
      <dgm:t>
        <a:bodyPr/>
        <a:lstStyle/>
        <a:p>
          <a:endParaRPr lang="en-US"/>
        </a:p>
      </dgm:t>
    </dgm:pt>
    <dgm:pt modelId="{9C82002A-D130-445D-8A96-861C1DF9B6E5}">
      <dgm:prSet/>
      <dgm:spPr/>
      <dgm:t>
        <a:bodyPr/>
        <a:lstStyle/>
        <a:p>
          <a:r>
            <a:rPr lang="nl-NL" dirty="0"/>
            <a:t>Het beroepenveld is in beweging (en jij speelt daarop in!). </a:t>
          </a:r>
          <a:endParaRPr lang="en-US" dirty="0"/>
        </a:p>
      </dgm:t>
    </dgm:pt>
    <dgm:pt modelId="{96ED9C68-CEB9-491F-A485-7E8A5A4D82A1}" type="parTrans" cxnId="{3D320088-D342-41AF-9945-8A60C8D3CD7B}">
      <dgm:prSet/>
      <dgm:spPr/>
      <dgm:t>
        <a:bodyPr/>
        <a:lstStyle/>
        <a:p>
          <a:endParaRPr lang="en-US"/>
        </a:p>
      </dgm:t>
    </dgm:pt>
    <dgm:pt modelId="{DFB4CB3C-CD47-4FBA-9BD8-E48E2460CE52}" type="sibTrans" cxnId="{3D320088-D342-41AF-9945-8A60C8D3CD7B}">
      <dgm:prSet/>
      <dgm:spPr/>
      <dgm:t>
        <a:bodyPr/>
        <a:lstStyle/>
        <a:p>
          <a:endParaRPr lang="en-US"/>
        </a:p>
      </dgm:t>
    </dgm:pt>
    <dgm:pt modelId="{55C98664-DC92-4FD4-9CFA-FCED2C1CE9F3}">
      <dgm:prSet/>
      <dgm:spPr/>
      <dgm:t>
        <a:bodyPr/>
        <a:lstStyle/>
        <a:p>
          <a:r>
            <a:rPr lang="nl-NL" dirty="0"/>
            <a:t>Leren om </a:t>
          </a:r>
          <a:r>
            <a:rPr lang="nl-NL" i="1" dirty="0"/>
            <a:t>onderzoekend te handelen. </a:t>
          </a:r>
          <a:r>
            <a:rPr lang="nl-NL" dirty="0"/>
            <a:t>Niet alleen voor je opleiding en toekomstig beroep, maar ook in de samenleving waarin je als burger functioneert (De Beer, 2011).</a:t>
          </a:r>
          <a:endParaRPr lang="en-US" dirty="0"/>
        </a:p>
      </dgm:t>
    </dgm:pt>
    <dgm:pt modelId="{65D30E63-053C-4EBB-B5E7-821FA3C8A135}" type="parTrans" cxnId="{37B0AEDB-0E94-4489-B8DA-A278B6852054}">
      <dgm:prSet/>
      <dgm:spPr/>
      <dgm:t>
        <a:bodyPr/>
        <a:lstStyle/>
        <a:p>
          <a:endParaRPr lang="en-US"/>
        </a:p>
      </dgm:t>
    </dgm:pt>
    <dgm:pt modelId="{A2B629FE-767D-44E4-BF1A-185130D08832}" type="sibTrans" cxnId="{37B0AEDB-0E94-4489-B8DA-A278B6852054}">
      <dgm:prSet/>
      <dgm:spPr/>
      <dgm:t>
        <a:bodyPr/>
        <a:lstStyle/>
        <a:p>
          <a:endParaRPr lang="en-US"/>
        </a:p>
      </dgm:t>
    </dgm:pt>
    <dgm:pt modelId="{B4EA096B-B987-4ECB-A6A5-B52892453FD6}">
      <dgm:prSet/>
      <dgm:spPr/>
      <dgm:t>
        <a:bodyPr/>
        <a:lstStyle/>
        <a:p>
          <a:r>
            <a:rPr lang="nl-NL" dirty="0"/>
            <a:t>Je leert om met een onderzoekende blik te kijken, de juiste vragen te stellen en op een systematische wijze naar het antwoord zoeken. </a:t>
          </a:r>
          <a:endParaRPr lang="en-US" dirty="0"/>
        </a:p>
      </dgm:t>
    </dgm:pt>
    <dgm:pt modelId="{FCFFAE46-9A44-4D73-A882-52C117DD9737}" type="parTrans" cxnId="{8A71EEC2-E03F-4C4C-B7A7-3DEC183E6929}">
      <dgm:prSet/>
      <dgm:spPr/>
      <dgm:t>
        <a:bodyPr/>
        <a:lstStyle/>
        <a:p>
          <a:endParaRPr lang="en-US"/>
        </a:p>
      </dgm:t>
    </dgm:pt>
    <dgm:pt modelId="{634F30DE-2D35-413A-AF9C-DC66BF503A6A}" type="sibTrans" cxnId="{8A71EEC2-E03F-4C4C-B7A7-3DEC183E6929}">
      <dgm:prSet/>
      <dgm:spPr/>
      <dgm:t>
        <a:bodyPr/>
        <a:lstStyle/>
        <a:p>
          <a:endParaRPr lang="en-US"/>
        </a:p>
      </dgm:t>
    </dgm:pt>
    <dgm:pt modelId="{F05DEDB8-8DF1-4ED1-8E50-731ABB567BA1}" type="pres">
      <dgm:prSet presAssocID="{31F11652-B1DA-4ADD-8345-F807E57BB0E5}" presName="linear" presStyleCnt="0">
        <dgm:presLayoutVars>
          <dgm:animLvl val="lvl"/>
          <dgm:resizeHandles val="exact"/>
        </dgm:presLayoutVars>
      </dgm:prSet>
      <dgm:spPr/>
    </dgm:pt>
    <dgm:pt modelId="{B07E13F4-F39B-460F-9226-5C8A3EEA64B0}" type="pres">
      <dgm:prSet presAssocID="{9C82002A-D130-445D-8A96-861C1DF9B6E5}" presName="parentText" presStyleLbl="node1" presStyleIdx="0" presStyleCnt="3" custScaleY="54937" custLinFactY="-16788" custLinFactNeighborX="356" custLinFactNeighborY="-100000">
        <dgm:presLayoutVars>
          <dgm:chMax val="0"/>
          <dgm:bulletEnabled val="1"/>
        </dgm:presLayoutVars>
      </dgm:prSet>
      <dgm:spPr/>
    </dgm:pt>
    <dgm:pt modelId="{425D68E9-0E9B-4FB7-8062-83FC70924D38}" type="pres">
      <dgm:prSet presAssocID="{DFB4CB3C-CD47-4FBA-9BD8-E48E2460CE52}" presName="spacer" presStyleCnt="0"/>
      <dgm:spPr/>
    </dgm:pt>
    <dgm:pt modelId="{9F3172D4-C06A-40BB-A27B-FD7490592406}" type="pres">
      <dgm:prSet presAssocID="{55C98664-DC92-4FD4-9CFA-FCED2C1CE9F3}" presName="parentText" presStyleLbl="node1" presStyleIdx="1" presStyleCnt="3" custLinFactY="-11529" custLinFactNeighborX="356" custLinFactNeighborY="-100000">
        <dgm:presLayoutVars>
          <dgm:chMax val="0"/>
          <dgm:bulletEnabled val="1"/>
        </dgm:presLayoutVars>
      </dgm:prSet>
      <dgm:spPr/>
    </dgm:pt>
    <dgm:pt modelId="{E4A2D6AF-A59E-493E-89DE-2DE0F2232EDA}" type="pres">
      <dgm:prSet presAssocID="{A2B629FE-767D-44E4-BF1A-185130D08832}" presName="spacer" presStyleCnt="0"/>
      <dgm:spPr/>
    </dgm:pt>
    <dgm:pt modelId="{6F325BB3-8F74-41DD-A002-E09CBEBAA3D5}" type="pres">
      <dgm:prSet presAssocID="{B4EA096B-B987-4ECB-A6A5-B52892453FD6}" presName="parentText" presStyleLbl="node1" presStyleIdx="2" presStyleCnt="3" custLinFactY="-14217" custLinFactNeighborX="356" custLinFactNeighborY="-100000">
        <dgm:presLayoutVars>
          <dgm:chMax val="0"/>
          <dgm:bulletEnabled val="1"/>
        </dgm:presLayoutVars>
      </dgm:prSet>
      <dgm:spPr/>
    </dgm:pt>
  </dgm:ptLst>
  <dgm:cxnLst>
    <dgm:cxn modelId="{30DB6B44-9B04-4D57-8537-502BCC3FE55A}" type="presOf" srcId="{55C98664-DC92-4FD4-9CFA-FCED2C1CE9F3}" destId="{9F3172D4-C06A-40BB-A27B-FD7490592406}" srcOrd="0" destOrd="0" presId="urn:microsoft.com/office/officeart/2005/8/layout/vList2"/>
    <dgm:cxn modelId="{3D320088-D342-41AF-9945-8A60C8D3CD7B}" srcId="{31F11652-B1DA-4ADD-8345-F807E57BB0E5}" destId="{9C82002A-D130-445D-8A96-861C1DF9B6E5}" srcOrd="0" destOrd="0" parTransId="{96ED9C68-CEB9-491F-A485-7E8A5A4D82A1}" sibTransId="{DFB4CB3C-CD47-4FBA-9BD8-E48E2460CE52}"/>
    <dgm:cxn modelId="{8A71EEC2-E03F-4C4C-B7A7-3DEC183E6929}" srcId="{31F11652-B1DA-4ADD-8345-F807E57BB0E5}" destId="{B4EA096B-B987-4ECB-A6A5-B52892453FD6}" srcOrd="2" destOrd="0" parTransId="{FCFFAE46-9A44-4D73-A882-52C117DD9737}" sibTransId="{634F30DE-2D35-413A-AF9C-DC66BF503A6A}"/>
    <dgm:cxn modelId="{26A10ADB-63B0-4476-B78B-1AD17E354447}" type="presOf" srcId="{B4EA096B-B987-4ECB-A6A5-B52892453FD6}" destId="{6F325BB3-8F74-41DD-A002-E09CBEBAA3D5}" srcOrd="0" destOrd="0" presId="urn:microsoft.com/office/officeart/2005/8/layout/vList2"/>
    <dgm:cxn modelId="{37B0AEDB-0E94-4489-B8DA-A278B6852054}" srcId="{31F11652-B1DA-4ADD-8345-F807E57BB0E5}" destId="{55C98664-DC92-4FD4-9CFA-FCED2C1CE9F3}" srcOrd="1" destOrd="0" parTransId="{65D30E63-053C-4EBB-B5E7-821FA3C8A135}" sibTransId="{A2B629FE-767D-44E4-BF1A-185130D08832}"/>
    <dgm:cxn modelId="{601E5CE5-8B2D-47F5-9D68-22D24DAD8596}" type="presOf" srcId="{9C82002A-D130-445D-8A96-861C1DF9B6E5}" destId="{B07E13F4-F39B-460F-9226-5C8A3EEA64B0}" srcOrd="0" destOrd="0" presId="urn:microsoft.com/office/officeart/2005/8/layout/vList2"/>
    <dgm:cxn modelId="{56C49CFD-FBCB-470F-9B11-A4866BEE8371}" type="presOf" srcId="{31F11652-B1DA-4ADD-8345-F807E57BB0E5}" destId="{F05DEDB8-8DF1-4ED1-8E50-731ABB567BA1}" srcOrd="0" destOrd="0" presId="urn:microsoft.com/office/officeart/2005/8/layout/vList2"/>
    <dgm:cxn modelId="{BBD7BF8E-E90E-4C46-BD87-839F06B35499}" type="presParOf" srcId="{F05DEDB8-8DF1-4ED1-8E50-731ABB567BA1}" destId="{B07E13F4-F39B-460F-9226-5C8A3EEA64B0}" srcOrd="0" destOrd="0" presId="urn:microsoft.com/office/officeart/2005/8/layout/vList2"/>
    <dgm:cxn modelId="{0EDD173A-6EF4-453E-A6A7-A096891E7F59}" type="presParOf" srcId="{F05DEDB8-8DF1-4ED1-8E50-731ABB567BA1}" destId="{425D68E9-0E9B-4FB7-8062-83FC70924D38}" srcOrd="1" destOrd="0" presId="urn:microsoft.com/office/officeart/2005/8/layout/vList2"/>
    <dgm:cxn modelId="{28F3BCCE-0C6D-47A9-B19A-03CEA13BD11C}" type="presParOf" srcId="{F05DEDB8-8DF1-4ED1-8E50-731ABB567BA1}" destId="{9F3172D4-C06A-40BB-A27B-FD7490592406}" srcOrd="2" destOrd="0" presId="urn:microsoft.com/office/officeart/2005/8/layout/vList2"/>
    <dgm:cxn modelId="{4640DB61-9583-4EE7-AF25-2B88731BA4C7}" type="presParOf" srcId="{F05DEDB8-8DF1-4ED1-8E50-731ABB567BA1}" destId="{E4A2D6AF-A59E-493E-89DE-2DE0F2232EDA}" srcOrd="3" destOrd="0" presId="urn:microsoft.com/office/officeart/2005/8/layout/vList2"/>
    <dgm:cxn modelId="{1E0D1C3D-A789-4AC5-A830-3F9DA7A3F2F0}" type="presParOf" srcId="{F05DEDB8-8DF1-4ED1-8E50-731ABB567BA1}" destId="{6F325BB3-8F74-41DD-A002-E09CBEBAA3D5}" srcOrd="4"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296E7E5F-170F-43C6-81B5-86E648575344}" type="doc">
      <dgm:prSet loTypeId="urn:microsoft.com/office/officeart/2005/8/layout/vList2" loCatId="list" qsTypeId="urn:microsoft.com/office/officeart/2005/8/quickstyle/simple1" qsCatId="simple" csTypeId="urn:microsoft.com/office/officeart/2005/8/colors/colorful5" csCatId="colorful" phldr="1"/>
      <dgm:spPr/>
      <dgm:t>
        <a:bodyPr/>
        <a:lstStyle/>
        <a:p>
          <a:endParaRPr lang="en-US"/>
        </a:p>
      </dgm:t>
    </dgm:pt>
    <dgm:pt modelId="{73A5071C-00A2-498E-8780-962F0CCFDC08}">
      <dgm:prSet/>
      <dgm:spPr/>
      <dgm:t>
        <a:bodyPr/>
        <a:lstStyle/>
        <a:p>
          <a:r>
            <a:rPr lang="nl-NL" dirty="0"/>
            <a:t>Onderzoek is allereerst onafhankelijk. </a:t>
          </a:r>
          <a:endParaRPr lang="en-US" dirty="0"/>
        </a:p>
      </dgm:t>
    </dgm:pt>
    <dgm:pt modelId="{18A650E9-9B5B-40F3-8398-CDC8F677BCA1}" type="parTrans" cxnId="{360CB780-E0B0-483E-B64D-26CFF9378DF8}">
      <dgm:prSet/>
      <dgm:spPr/>
      <dgm:t>
        <a:bodyPr/>
        <a:lstStyle/>
        <a:p>
          <a:endParaRPr lang="en-US"/>
        </a:p>
      </dgm:t>
    </dgm:pt>
    <dgm:pt modelId="{1833DEEC-6900-4107-ABC5-37A6E9A164D6}" type="sibTrans" cxnId="{360CB780-E0B0-483E-B64D-26CFF9378DF8}">
      <dgm:prSet/>
      <dgm:spPr/>
      <dgm:t>
        <a:bodyPr/>
        <a:lstStyle/>
        <a:p>
          <a:endParaRPr lang="en-US"/>
        </a:p>
      </dgm:t>
    </dgm:pt>
    <dgm:pt modelId="{1B1D4526-E00E-415A-A74F-128025F2BC70}">
      <dgm:prSet/>
      <dgm:spPr/>
      <dgm:t>
        <a:bodyPr/>
        <a:lstStyle/>
        <a:p>
          <a:r>
            <a:rPr lang="nl-NL" i="1" dirty="0"/>
            <a:t>Wat wordt hiermee bedoeld denk je?</a:t>
          </a:r>
          <a:endParaRPr lang="en-US" dirty="0"/>
        </a:p>
      </dgm:t>
    </dgm:pt>
    <dgm:pt modelId="{6B9CA059-B9B5-4BFE-8234-C6B4F01AD042}" type="parTrans" cxnId="{2E6C70D8-C6CB-48A3-AF96-5FEA87C47658}">
      <dgm:prSet/>
      <dgm:spPr/>
      <dgm:t>
        <a:bodyPr/>
        <a:lstStyle/>
        <a:p>
          <a:endParaRPr lang="en-US"/>
        </a:p>
      </dgm:t>
    </dgm:pt>
    <dgm:pt modelId="{EA026DF4-E3A0-474E-B308-BBAC07257A7B}" type="sibTrans" cxnId="{2E6C70D8-C6CB-48A3-AF96-5FEA87C47658}">
      <dgm:prSet/>
      <dgm:spPr/>
      <dgm:t>
        <a:bodyPr/>
        <a:lstStyle/>
        <a:p>
          <a:endParaRPr lang="en-US"/>
        </a:p>
      </dgm:t>
    </dgm:pt>
    <dgm:pt modelId="{E2102B78-7AAF-4628-9F6A-CA2A2EDCCDD9}" type="pres">
      <dgm:prSet presAssocID="{296E7E5F-170F-43C6-81B5-86E648575344}" presName="linear" presStyleCnt="0">
        <dgm:presLayoutVars>
          <dgm:animLvl val="lvl"/>
          <dgm:resizeHandles val="exact"/>
        </dgm:presLayoutVars>
      </dgm:prSet>
      <dgm:spPr/>
    </dgm:pt>
    <dgm:pt modelId="{C6515FB0-6107-4224-B1C1-7A9152ECB59B}" type="pres">
      <dgm:prSet presAssocID="{73A5071C-00A2-498E-8780-962F0CCFDC08}" presName="parentText" presStyleLbl="node1" presStyleIdx="0" presStyleCnt="2">
        <dgm:presLayoutVars>
          <dgm:chMax val="0"/>
          <dgm:bulletEnabled val="1"/>
        </dgm:presLayoutVars>
      </dgm:prSet>
      <dgm:spPr/>
    </dgm:pt>
    <dgm:pt modelId="{679489F1-E82E-4FA2-8308-A95AC5C83126}" type="pres">
      <dgm:prSet presAssocID="{1833DEEC-6900-4107-ABC5-37A6E9A164D6}" presName="spacer" presStyleCnt="0"/>
      <dgm:spPr/>
    </dgm:pt>
    <dgm:pt modelId="{0ED181D6-98F2-46C2-A055-482E364BF27A}" type="pres">
      <dgm:prSet presAssocID="{1B1D4526-E00E-415A-A74F-128025F2BC70}" presName="parentText" presStyleLbl="node1" presStyleIdx="1" presStyleCnt="2">
        <dgm:presLayoutVars>
          <dgm:chMax val="0"/>
          <dgm:bulletEnabled val="1"/>
        </dgm:presLayoutVars>
      </dgm:prSet>
      <dgm:spPr/>
    </dgm:pt>
  </dgm:ptLst>
  <dgm:cxnLst>
    <dgm:cxn modelId="{96FADF26-98AD-4428-BA6F-40875D9379B2}" type="presOf" srcId="{73A5071C-00A2-498E-8780-962F0CCFDC08}" destId="{C6515FB0-6107-4224-B1C1-7A9152ECB59B}" srcOrd="0" destOrd="0" presId="urn:microsoft.com/office/officeart/2005/8/layout/vList2"/>
    <dgm:cxn modelId="{0C2A5869-D7BD-4873-8FEB-D88A8EF7802B}" type="presOf" srcId="{296E7E5F-170F-43C6-81B5-86E648575344}" destId="{E2102B78-7AAF-4628-9F6A-CA2A2EDCCDD9}" srcOrd="0" destOrd="0" presId="urn:microsoft.com/office/officeart/2005/8/layout/vList2"/>
    <dgm:cxn modelId="{360CB780-E0B0-483E-B64D-26CFF9378DF8}" srcId="{296E7E5F-170F-43C6-81B5-86E648575344}" destId="{73A5071C-00A2-498E-8780-962F0CCFDC08}" srcOrd="0" destOrd="0" parTransId="{18A650E9-9B5B-40F3-8398-CDC8F677BCA1}" sibTransId="{1833DEEC-6900-4107-ABC5-37A6E9A164D6}"/>
    <dgm:cxn modelId="{0DA8DA82-C888-436A-87C9-5DAB4C56C764}" type="presOf" srcId="{1B1D4526-E00E-415A-A74F-128025F2BC70}" destId="{0ED181D6-98F2-46C2-A055-482E364BF27A}" srcOrd="0" destOrd="0" presId="urn:microsoft.com/office/officeart/2005/8/layout/vList2"/>
    <dgm:cxn modelId="{2E6C70D8-C6CB-48A3-AF96-5FEA87C47658}" srcId="{296E7E5F-170F-43C6-81B5-86E648575344}" destId="{1B1D4526-E00E-415A-A74F-128025F2BC70}" srcOrd="1" destOrd="0" parTransId="{6B9CA059-B9B5-4BFE-8234-C6B4F01AD042}" sibTransId="{EA026DF4-E3A0-474E-B308-BBAC07257A7B}"/>
    <dgm:cxn modelId="{D7BF0FE8-076D-4791-ADFA-3E1241472BDA}" type="presParOf" srcId="{E2102B78-7AAF-4628-9F6A-CA2A2EDCCDD9}" destId="{C6515FB0-6107-4224-B1C1-7A9152ECB59B}" srcOrd="0" destOrd="0" presId="urn:microsoft.com/office/officeart/2005/8/layout/vList2"/>
    <dgm:cxn modelId="{82EE63AF-2A70-45FB-BFB8-75DB77891700}" type="presParOf" srcId="{E2102B78-7AAF-4628-9F6A-CA2A2EDCCDD9}" destId="{679489F1-E82E-4FA2-8308-A95AC5C83126}" srcOrd="1" destOrd="0" presId="urn:microsoft.com/office/officeart/2005/8/layout/vList2"/>
    <dgm:cxn modelId="{317543CE-8626-4AAE-B0BC-B60D8C744C75}" type="presParOf" srcId="{E2102B78-7AAF-4628-9F6A-CA2A2EDCCDD9}" destId="{0ED181D6-98F2-46C2-A055-482E364BF27A}" srcOrd="2"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15DE0E4B-6AC5-4967-8CCD-FB5D63206AB0}" type="doc">
      <dgm:prSet loTypeId="urn:microsoft.com/office/officeart/2018/2/layout/IconVerticalSolidList" loCatId="icon" qsTypeId="urn:microsoft.com/office/officeart/2005/8/quickstyle/simple1" qsCatId="simple" csTypeId="urn:microsoft.com/office/officeart/2018/5/colors/Iconchunking_neutralicontext_colorful1" csCatId="colorful" phldr="1"/>
      <dgm:spPr/>
      <dgm:t>
        <a:bodyPr/>
        <a:lstStyle/>
        <a:p>
          <a:endParaRPr lang="en-US"/>
        </a:p>
      </dgm:t>
    </dgm:pt>
    <dgm:pt modelId="{8570BDDF-41D3-4542-8943-292B82EEC67C}">
      <dgm:prSet/>
      <dgm:spPr/>
      <dgm:t>
        <a:bodyPr/>
        <a:lstStyle/>
        <a:p>
          <a:r>
            <a:rPr lang="nl-NL"/>
            <a:t>Voordat je begint met het formuleren van je onderzoeksvraag, ga jij je eerst verdiepen in onderzoek doen. Hierbij mag je gebruikmaken van het internet. </a:t>
          </a:r>
          <a:endParaRPr lang="en-US"/>
        </a:p>
      </dgm:t>
    </dgm:pt>
    <dgm:pt modelId="{DE76F090-51AF-4E5E-967F-3629C1631814}" type="parTrans" cxnId="{AE546F60-F5BF-4E1D-95D5-71C7C2CBAEDC}">
      <dgm:prSet/>
      <dgm:spPr/>
      <dgm:t>
        <a:bodyPr/>
        <a:lstStyle/>
        <a:p>
          <a:endParaRPr lang="en-US"/>
        </a:p>
      </dgm:t>
    </dgm:pt>
    <dgm:pt modelId="{07EC0709-733D-4698-A351-D7AD7C2D377A}" type="sibTrans" cxnId="{AE546F60-F5BF-4E1D-95D5-71C7C2CBAEDC}">
      <dgm:prSet/>
      <dgm:spPr/>
      <dgm:t>
        <a:bodyPr/>
        <a:lstStyle/>
        <a:p>
          <a:endParaRPr lang="en-US"/>
        </a:p>
      </dgm:t>
    </dgm:pt>
    <dgm:pt modelId="{24FA9EB6-5FCD-4FF2-B4E5-55C7CE508A31}">
      <dgm:prSet/>
      <dgm:spPr/>
      <dgm:t>
        <a:bodyPr/>
        <a:lstStyle/>
        <a:p>
          <a:r>
            <a:rPr lang="nl-NL" dirty="0"/>
            <a:t>Ga naar de Wiki van PIT 10 en beantwoord deze vragen. Bewaar deze goed, want dit ga je als bijlage toevoegen in je onderzoeksverslag!</a:t>
          </a:r>
        </a:p>
        <a:p>
          <a:r>
            <a:rPr lang="nl-NL" b="1" dirty="0">
              <a:solidFill>
                <a:srgbClr val="FF0000"/>
              </a:solidFill>
            </a:rPr>
            <a:t>Deadline inleveren 13 mei 2020 (It’s </a:t>
          </a:r>
          <a:r>
            <a:rPr lang="nl-NL" b="1" dirty="0" err="1">
              <a:solidFill>
                <a:srgbClr val="FF0000"/>
              </a:solidFill>
            </a:rPr>
            <a:t>learning</a:t>
          </a:r>
          <a:r>
            <a:rPr lang="nl-NL" b="1" dirty="0">
              <a:solidFill>
                <a:srgbClr val="FF0000"/>
              </a:solidFill>
            </a:rPr>
            <a:t>)</a:t>
          </a:r>
          <a:endParaRPr lang="en-US" b="1" dirty="0">
            <a:solidFill>
              <a:srgbClr val="FF0000"/>
            </a:solidFill>
          </a:endParaRPr>
        </a:p>
      </dgm:t>
    </dgm:pt>
    <dgm:pt modelId="{34ED6E4B-D57A-48CE-89CA-A068836B94A6}" type="parTrans" cxnId="{933C7A31-C005-4E30-81C4-3AAACA8045CD}">
      <dgm:prSet/>
      <dgm:spPr/>
      <dgm:t>
        <a:bodyPr/>
        <a:lstStyle/>
        <a:p>
          <a:endParaRPr lang="en-US"/>
        </a:p>
      </dgm:t>
    </dgm:pt>
    <dgm:pt modelId="{C3F7C43B-245C-4BD5-B968-B66212C2457A}" type="sibTrans" cxnId="{933C7A31-C005-4E30-81C4-3AAACA8045CD}">
      <dgm:prSet/>
      <dgm:spPr/>
      <dgm:t>
        <a:bodyPr/>
        <a:lstStyle/>
        <a:p>
          <a:endParaRPr lang="en-US"/>
        </a:p>
      </dgm:t>
    </dgm:pt>
    <dgm:pt modelId="{38599902-9B53-4AD8-8EAF-945BCE0DDA4A}">
      <dgm:prSet/>
      <dgm:spPr/>
      <dgm:t>
        <a:bodyPr/>
        <a:lstStyle/>
        <a:p>
          <a:r>
            <a:rPr lang="nl-NL"/>
            <a:t>Voor de vragen, </a:t>
          </a:r>
          <a:r>
            <a:rPr lang="nl-NL">
              <a:hlinkClick xmlns:r="http://schemas.openxmlformats.org/officeDocument/2006/relationships" r:id="rId1"/>
            </a:rPr>
            <a:t>klik hier. </a:t>
          </a:r>
          <a:endParaRPr lang="en-US"/>
        </a:p>
      </dgm:t>
    </dgm:pt>
    <dgm:pt modelId="{09D93E94-813A-4FF1-8D71-6A632820A2C3}" type="parTrans" cxnId="{AB8B37A6-221B-456A-BFC9-ABBDB1E98B1C}">
      <dgm:prSet/>
      <dgm:spPr/>
      <dgm:t>
        <a:bodyPr/>
        <a:lstStyle/>
        <a:p>
          <a:endParaRPr lang="en-US"/>
        </a:p>
      </dgm:t>
    </dgm:pt>
    <dgm:pt modelId="{E07F0375-59CD-4121-B26B-D8067F11294E}" type="sibTrans" cxnId="{AB8B37A6-221B-456A-BFC9-ABBDB1E98B1C}">
      <dgm:prSet/>
      <dgm:spPr/>
      <dgm:t>
        <a:bodyPr/>
        <a:lstStyle/>
        <a:p>
          <a:endParaRPr lang="en-US"/>
        </a:p>
      </dgm:t>
    </dgm:pt>
    <dgm:pt modelId="{1C2A2182-CB4E-4BCE-A4BE-738088AF60F5}" type="pres">
      <dgm:prSet presAssocID="{15DE0E4B-6AC5-4967-8CCD-FB5D63206AB0}" presName="root" presStyleCnt="0">
        <dgm:presLayoutVars>
          <dgm:dir/>
          <dgm:resizeHandles val="exact"/>
        </dgm:presLayoutVars>
      </dgm:prSet>
      <dgm:spPr/>
    </dgm:pt>
    <dgm:pt modelId="{B5267FDF-20B5-41B7-9F85-370766FD5761}" type="pres">
      <dgm:prSet presAssocID="{8570BDDF-41D3-4542-8943-292B82EEC67C}" presName="compNode" presStyleCnt="0"/>
      <dgm:spPr/>
    </dgm:pt>
    <dgm:pt modelId="{DD07FE39-4416-40FA-932B-970FD944F307}" type="pres">
      <dgm:prSet presAssocID="{8570BDDF-41D3-4542-8943-292B82EEC67C}" presName="bgRect" presStyleLbl="bgShp" presStyleIdx="0" presStyleCnt="3"/>
      <dgm:spPr/>
    </dgm:pt>
    <dgm:pt modelId="{DA5D7C67-3E54-4475-BA45-693509AE09D7}" type="pres">
      <dgm:prSet presAssocID="{8570BDDF-41D3-4542-8943-292B82EEC67C}" presName="iconRect" presStyleLbl="node1" presStyleIdx="0" presStyleCnt="3"/>
      <dgm:spPr>
        <a:blipFill>
          <a:blip xmlns:r="http://schemas.openxmlformats.org/officeDocument/2006/relationships"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a:blipFill>
        <a:ln>
          <a:noFill/>
        </a:ln>
      </dgm:spPr>
      <dgm:extLst>
        <a:ext uri="{E40237B7-FDA0-4F09-8148-C483321AD2D9}">
          <dgm14:cNvPr xmlns:dgm14="http://schemas.microsoft.com/office/drawing/2010/diagram" id="0" name="" descr="Light Bulb and Gear"/>
        </a:ext>
      </dgm:extLst>
    </dgm:pt>
    <dgm:pt modelId="{3B1B2A70-F5D7-4F36-9608-99DFD62541BC}" type="pres">
      <dgm:prSet presAssocID="{8570BDDF-41D3-4542-8943-292B82EEC67C}" presName="spaceRect" presStyleCnt="0"/>
      <dgm:spPr/>
    </dgm:pt>
    <dgm:pt modelId="{1D721C3A-4860-41A0-9D13-A1ACF0F1BD6C}" type="pres">
      <dgm:prSet presAssocID="{8570BDDF-41D3-4542-8943-292B82EEC67C}" presName="parTx" presStyleLbl="revTx" presStyleIdx="0" presStyleCnt="3">
        <dgm:presLayoutVars>
          <dgm:chMax val="0"/>
          <dgm:chPref val="0"/>
        </dgm:presLayoutVars>
      </dgm:prSet>
      <dgm:spPr/>
    </dgm:pt>
    <dgm:pt modelId="{5536F002-52CE-481A-AE1F-3DD24D92CB45}" type="pres">
      <dgm:prSet presAssocID="{07EC0709-733D-4698-A351-D7AD7C2D377A}" presName="sibTrans" presStyleCnt="0"/>
      <dgm:spPr/>
    </dgm:pt>
    <dgm:pt modelId="{81232584-11D6-4A7D-82C5-3BFC1454F04D}" type="pres">
      <dgm:prSet presAssocID="{24FA9EB6-5FCD-4FF2-B4E5-55C7CE508A31}" presName="compNode" presStyleCnt="0"/>
      <dgm:spPr/>
    </dgm:pt>
    <dgm:pt modelId="{D6DD8709-8912-4E68-90F8-05BAF21D204C}" type="pres">
      <dgm:prSet presAssocID="{24FA9EB6-5FCD-4FF2-B4E5-55C7CE508A31}" presName="bgRect" presStyleLbl="bgShp" presStyleIdx="1" presStyleCnt="3"/>
      <dgm:spPr/>
    </dgm:pt>
    <dgm:pt modelId="{FB312E11-8419-49F8-B53E-09CBF346135B}" type="pres">
      <dgm:prSet presAssocID="{24FA9EB6-5FCD-4FF2-B4E5-55C7CE508A31}" presName="iconRect" presStyleLbl="node1" presStyleIdx="1" presStyleCnt="3"/>
      <dgm:spPr>
        <a:blipFill>
          <a:blip xmlns:r="http://schemas.openxmlformats.org/officeDocument/2006/relationships"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a:blipFill>
        <a:ln>
          <a:noFill/>
        </a:ln>
      </dgm:spPr>
      <dgm:extLst>
        <a:ext uri="{E40237B7-FDA0-4F09-8148-C483321AD2D9}">
          <dgm14:cNvPr xmlns:dgm14="http://schemas.microsoft.com/office/drawing/2010/diagram" id="0" name="" descr="Paperclip"/>
        </a:ext>
      </dgm:extLst>
    </dgm:pt>
    <dgm:pt modelId="{97A709CD-6F86-4382-8587-C7109DBC398A}" type="pres">
      <dgm:prSet presAssocID="{24FA9EB6-5FCD-4FF2-B4E5-55C7CE508A31}" presName="spaceRect" presStyleCnt="0"/>
      <dgm:spPr/>
    </dgm:pt>
    <dgm:pt modelId="{B5C2B0C9-171F-4BD5-9A26-B34D4C842B86}" type="pres">
      <dgm:prSet presAssocID="{24FA9EB6-5FCD-4FF2-B4E5-55C7CE508A31}" presName="parTx" presStyleLbl="revTx" presStyleIdx="1" presStyleCnt="3">
        <dgm:presLayoutVars>
          <dgm:chMax val="0"/>
          <dgm:chPref val="0"/>
        </dgm:presLayoutVars>
      </dgm:prSet>
      <dgm:spPr/>
    </dgm:pt>
    <dgm:pt modelId="{897152F7-EFEF-4FA1-BD93-06F456CFC926}" type="pres">
      <dgm:prSet presAssocID="{C3F7C43B-245C-4BD5-B968-B66212C2457A}" presName="sibTrans" presStyleCnt="0"/>
      <dgm:spPr/>
    </dgm:pt>
    <dgm:pt modelId="{C4989673-9564-471F-9E12-53DD5DBAC92E}" type="pres">
      <dgm:prSet presAssocID="{38599902-9B53-4AD8-8EAF-945BCE0DDA4A}" presName="compNode" presStyleCnt="0"/>
      <dgm:spPr/>
    </dgm:pt>
    <dgm:pt modelId="{E6B56C85-56F3-4506-8A4E-1FA0A0DAE7DC}" type="pres">
      <dgm:prSet presAssocID="{38599902-9B53-4AD8-8EAF-945BCE0DDA4A}" presName="bgRect" presStyleLbl="bgShp" presStyleIdx="2" presStyleCnt="3"/>
      <dgm:spPr/>
    </dgm:pt>
    <dgm:pt modelId="{D1424018-61A7-4701-BF91-42CCCC2ADBCA}" type="pres">
      <dgm:prSet presAssocID="{38599902-9B53-4AD8-8EAF-945BCE0DDA4A}" presName="iconRect" presStyleLbl="node1" presStyleIdx="2" presStyleCnt="3"/>
      <dgm:spPr>
        <a:blipFill>
          <a:blip xmlns:r="http://schemas.openxmlformats.org/officeDocument/2006/relationships"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a:blipFill>
        <a:ln>
          <a:noFill/>
        </a:ln>
      </dgm:spPr>
      <dgm:extLst>
        <a:ext uri="{E40237B7-FDA0-4F09-8148-C483321AD2D9}">
          <dgm14:cNvPr xmlns:dgm14="http://schemas.microsoft.com/office/drawing/2010/diagram" id="0" name="" descr="Question mark"/>
        </a:ext>
      </dgm:extLst>
    </dgm:pt>
    <dgm:pt modelId="{DAC26A06-D0FA-468D-8954-E11607E6AFAE}" type="pres">
      <dgm:prSet presAssocID="{38599902-9B53-4AD8-8EAF-945BCE0DDA4A}" presName="spaceRect" presStyleCnt="0"/>
      <dgm:spPr/>
    </dgm:pt>
    <dgm:pt modelId="{BC6C4279-A8DB-4736-9AA8-2FC1425ECC55}" type="pres">
      <dgm:prSet presAssocID="{38599902-9B53-4AD8-8EAF-945BCE0DDA4A}" presName="parTx" presStyleLbl="revTx" presStyleIdx="2" presStyleCnt="3">
        <dgm:presLayoutVars>
          <dgm:chMax val="0"/>
          <dgm:chPref val="0"/>
        </dgm:presLayoutVars>
      </dgm:prSet>
      <dgm:spPr/>
    </dgm:pt>
  </dgm:ptLst>
  <dgm:cxnLst>
    <dgm:cxn modelId="{933C7A31-C005-4E30-81C4-3AAACA8045CD}" srcId="{15DE0E4B-6AC5-4967-8CCD-FB5D63206AB0}" destId="{24FA9EB6-5FCD-4FF2-B4E5-55C7CE508A31}" srcOrd="1" destOrd="0" parTransId="{34ED6E4B-D57A-48CE-89CA-A068836B94A6}" sibTransId="{C3F7C43B-245C-4BD5-B968-B66212C2457A}"/>
    <dgm:cxn modelId="{FEF45435-786B-435E-879A-93EC16477506}" type="presOf" srcId="{38599902-9B53-4AD8-8EAF-945BCE0DDA4A}" destId="{BC6C4279-A8DB-4736-9AA8-2FC1425ECC55}" srcOrd="0" destOrd="0" presId="urn:microsoft.com/office/officeart/2018/2/layout/IconVerticalSolidList"/>
    <dgm:cxn modelId="{AE546F60-F5BF-4E1D-95D5-71C7C2CBAEDC}" srcId="{15DE0E4B-6AC5-4967-8CCD-FB5D63206AB0}" destId="{8570BDDF-41D3-4542-8943-292B82EEC67C}" srcOrd="0" destOrd="0" parTransId="{DE76F090-51AF-4E5E-967F-3629C1631814}" sibTransId="{07EC0709-733D-4698-A351-D7AD7C2D377A}"/>
    <dgm:cxn modelId="{4B513483-37CB-4123-930D-4700D02AC06D}" type="presOf" srcId="{8570BDDF-41D3-4542-8943-292B82EEC67C}" destId="{1D721C3A-4860-41A0-9D13-A1ACF0F1BD6C}" srcOrd="0" destOrd="0" presId="urn:microsoft.com/office/officeart/2018/2/layout/IconVerticalSolidList"/>
    <dgm:cxn modelId="{B3F22088-768A-44C6-BC01-5A1B2A9CDB41}" type="presOf" srcId="{24FA9EB6-5FCD-4FF2-B4E5-55C7CE508A31}" destId="{B5C2B0C9-171F-4BD5-9A26-B34D4C842B86}" srcOrd="0" destOrd="0" presId="urn:microsoft.com/office/officeart/2018/2/layout/IconVerticalSolidList"/>
    <dgm:cxn modelId="{AB8B37A6-221B-456A-BFC9-ABBDB1E98B1C}" srcId="{15DE0E4B-6AC5-4967-8CCD-FB5D63206AB0}" destId="{38599902-9B53-4AD8-8EAF-945BCE0DDA4A}" srcOrd="2" destOrd="0" parTransId="{09D93E94-813A-4FF1-8D71-6A632820A2C3}" sibTransId="{E07F0375-59CD-4121-B26B-D8067F11294E}"/>
    <dgm:cxn modelId="{43A483FD-89BF-449D-97DB-62343E0CD7AB}" type="presOf" srcId="{15DE0E4B-6AC5-4967-8CCD-FB5D63206AB0}" destId="{1C2A2182-CB4E-4BCE-A4BE-738088AF60F5}" srcOrd="0" destOrd="0" presId="urn:microsoft.com/office/officeart/2018/2/layout/IconVerticalSolidList"/>
    <dgm:cxn modelId="{BC86C381-AD6D-4A32-BF56-4DD09FE67A08}" type="presParOf" srcId="{1C2A2182-CB4E-4BCE-A4BE-738088AF60F5}" destId="{B5267FDF-20B5-41B7-9F85-370766FD5761}" srcOrd="0" destOrd="0" presId="urn:microsoft.com/office/officeart/2018/2/layout/IconVerticalSolidList"/>
    <dgm:cxn modelId="{E0F813CF-257F-4D17-8B71-8C6B3E3674F3}" type="presParOf" srcId="{B5267FDF-20B5-41B7-9F85-370766FD5761}" destId="{DD07FE39-4416-40FA-932B-970FD944F307}" srcOrd="0" destOrd="0" presId="urn:microsoft.com/office/officeart/2018/2/layout/IconVerticalSolidList"/>
    <dgm:cxn modelId="{D26B35FA-9858-47A1-BEC7-7E36989A507B}" type="presParOf" srcId="{B5267FDF-20B5-41B7-9F85-370766FD5761}" destId="{DA5D7C67-3E54-4475-BA45-693509AE09D7}" srcOrd="1" destOrd="0" presId="urn:microsoft.com/office/officeart/2018/2/layout/IconVerticalSolidList"/>
    <dgm:cxn modelId="{D3097C1F-3935-471C-9BEE-934FC341E92D}" type="presParOf" srcId="{B5267FDF-20B5-41B7-9F85-370766FD5761}" destId="{3B1B2A70-F5D7-4F36-9608-99DFD62541BC}" srcOrd="2" destOrd="0" presId="urn:microsoft.com/office/officeart/2018/2/layout/IconVerticalSolidList"/>
    <dgm:cxn modelId="{C209939B-9D10-4E81-88AF-EE9093F3E746}" type="presParOf" srcId="{B5267FDF-20B5-41B7-9F85-370766FD5761}" destId="{1D721C3A-4860-41A0-9D13-A1ACF0F1BD6C}" srcOrd="3" destOrd="0" presId="urn:microsoft.com/office/officeart/2018/2/layout/IconVerticalSolidList"/>
    <dgm:cxn modelId="{C3157406-6631-4114-B69F-497162542B53}" type="presParOf" srcId="{1C2A2182-CB4E-4BCE-A4BE-738088AF60F5}" destId="{5536F002-52CE-481A-AE1F-3DD24D92CB45}" srcOrd="1" destOrd="0" presId="urn:microsoft.com/office/officeart/2018/2/layout/IconVerticalSolidList"/>
    <dgm:cxn modelId="{8AC002FC-75F5-45E0-922A-3BD33D6F8B9A}" type="presParOf" srcId="{1C2A2182-CB4E-4BCE-A4BE-738088AF60F5}" destId="{81232584-11D6-4A7D-82C5-3BFC1454F04D}" srcOrd="2" destOrd="0" presId="urn:microsoft.com/office/officeart/2018/2/layout/IconVerticalSolidList"/>
    <dgm:cxn modelId="{8A29C31A-4528-413C-909E-E7C702651839}" type="presParOf" srcId="{81232584-11D6-4A7D-82C5-3BFC1454F04D}" destId="{D6DD8709-8912-4E68-90F8-05BAF21D204C}" srcOrd="0" destOrd="0" presId="urn:microsoft.com/office/officeart/2018/2/layout/IconVerticalSolidList"/>
    <dgm:cxn modelId="{29F94025-96F8-48AF-A1E8-2691641415CA}" type="presParOf" srcId="{81232584-11D6-4A7D-82C5-3BFC1454F04D}" destId="{FB312E11-8419-49F8-B53E-09CBF346135B}" srcOrd="1" destOrd="0" presId="urn:microsoft.com/office/officeart/2018/2/layout/IconVerticalSolidList"/>
    <dgm:cxn modelId="{C95B1B52-FAAC-4C38-A625-C13FD78E7A48}" type="presParOf" srcId="{81232584-11D6-4A7D-82C5-3BFC1454F04D}" destId="{97A709CD-6F86-4382-8587-C7109DBC398A}" srcOrd="2" destOrd="0" presId="urn:microsoft.com/office/officeart/2018/2/layout/IconVerticalSolidList"/>
    <dgm:cxn modelId="{70E57020-796B-40B0-97F4-622A8B1A6FAE}" type="presParOf" srcId="{81232584-11D6-4A7D-82C5-3BFC1454F04D}" destId="{B5C2B0C9-171F-4BD5-9A26-B34D4C842B86}" srcOrd="3" destOrd="0" presId="urn:microsoft.com/office/officeart/2018/2/layout/IconVerticalSolidList"/>
    <dgm:cxn modelId="{E5BED1B7-C926-4B2C-A7E8-78C7551DA82B}" type="presParOf" srcId="{1C2A2182-CB4E-4BCE-A4BE-738088AF60F5}" destId="{897152F7-EFEF-4FA1-BD93-06F456CFC926}" srcOrd="3" destOrd="0" presId="urn:microsoft.com/office/officeart/2018/2/layout/IconVerticalSolidList"/>
    <dgm:cxn modelId="{64B5E77D-86FF-4EEE-8A6A-6CBB3C85137C}" type="presParOf" srcId="{1C2A2182-CB4E-4BCE-A4BE-738088AF60F5}" destId="{C4989673-9564-471F-9E12-53DD5DBAC92E}" srcOrd="4" destOrd="0" presId="urn:microsoft.com/office/officeart/2018/2/layout/IconVerticalSolidList"/>
    <dgm:cxn modelId="{5BFD1C3F-4384-4483-A55C-5FD3DCE3FB3A}" type="presParOf" srcId="{C4989673-9564-471F-9E12-53DD5DBAC92E}" destId="{E6B56C85-56F3-4506-8A4E-1FA0A0DAE7DC}" srcOrd="0" destOrd="0" presId="urn:microsoft.com/office/officeart/2018/2/layout/IconVerticalSolidList"/>
    <dgm:cxn modelId="{2BDCD636-F367-4B4F-A22C-B5EF79284DBA}" type="presParOf" srcId="{C4989673-9564-471F-9E12-53DD5DBAC92E}" destId="{D1424018-61A7-4701-BF91-42CCCC2ADBCA}" srcOrd="1" destOrd="0" presId="urn:microsoft.com/office/officeart/2018/2/layout/IconVerticalSolidList"/>
    <dgm:cxn modelId="{C82C5EE8-8AC1-4F91-81A8-AA4E78434B2B}" type="presParOf" srcId="{C4989673-9564-471F-9E12-53DD5DBAC92E}" destId="{DAC26A06-D0FA-468D-8954-E11607E6AFAE}" srcOrd="2" destOrd="0" presId="urn:microsoft.com/office/officeart/2018/2/layout/IconVerticalSolidList"/>
    <dgm:cxn modelId="{5DC35F59-9AF5-4909-80F2-206C6681BE2E}" type="presParOf" srcId="{C4989673-9564-471F-9E12-53DD5DBAC92E}" destId="{BC6C4279-A8DB-4736-9AA8-2FC1425ECC55}"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FB990A7B-FA84-4EA5-AFE4-437AFF81387F}" type="doc">
      <dgm:prSet loTypeId="urn:microsoft.com/office/officeart/2008/layout/LinedList" loCatId="list" qsTypeId="urn:microsoft.com/office/officeart/2005/8/quickstyle/simple1" qsCatId="simple" csTypeId="urn:microsoft.com/office/officeart/2005/8/colors/colorful2" csCatId="colorful"/>
      <dgm:spPr/>
      <dgm:t>
        <a:bodyPr/>
        <a:lstStyle/>
        <a:p>
          <a:endParaRPr lang="en-US"/>
        </a:p>
      </dgm:t>
    </dgm:pt>
    <dgm:pt modelId="{3048D7EC-78C6-425E-A421-8C636B1F3E63}">
      <dgm:prSet/>
      <dgm:spPr/>
      <dgm:t>
        <a:bodyPr/>
        <a:lstStyle/>
        <a:p>
          <a:r>
            <a:rPr lang="nl-NL"/>
            <a:t>Je formuleert </a:t>
          </a:r>
          <a:r>
            <a:rPr lang="nl-NL" b="1"/>
            <a:t>minimaal 2 leervragen</a:t>
          </a:r>
          <a:r>
            <a:rPr lang="nl-NL"/>
            <a:t> waar je de komende periode aan gaat werken. </a:t>
          </a:r>
          <a:endParaRPr lang="en-US"/>
        </a:p>
      </dgm:t>
    </dgm:pt>
    <dgm:pt modelId="{C8DE1AB8-0ABD-4B9F-ACFB-CB27443B7573}" type="parTrans" cxnId="{35E38898-5ACD-44C4-978B-C0066CA901AB}">
      <dgm:prSet/>
      <dgm:spPr/>
      <dgm:t>
        <a:bodyPr/>
        <a:lstStyle/>
        <a:p>
          <a:endParaRPr lang="en-US"/>
        </a:p>
      </dgm:t>
    </dgm:pt>
    <dgm:pt modelId="{D6CB4726-2F39-4391-8FB9-DF53049C2493}" type="sibTrans" cxnId="{35E38898-5ACD-44C4-978B-C0066CA901AB}">
      <dgm:prSet/>
      <dgm:spPr/>
      <dgm:t>
        <a:bodyPr/>
        <a:lstStyle/>
        <a:p>
          <a:endParaRPr lang="en-US"/>
        </a:p>
      </dgm:t>
    </dgm:pt>
    <dgm:pt modelId="{98C40783-FCD5-4D6E-9325-84B7839FEA83}">
      <dgm:prSet/>
      <dgm:spPr/>
      <dgm:t>
        <a:bodyPr/>
        <a:lstStyle/>
        <a:p>
          <a:r>
            <a:rPr lang="nl-NL"/>
            <a:t>Deze leervragen kunnen te maken hebben met het thema van de pit, je zelfbeeld, opleidingsbeeld, beroepsbeeld en beroepsinhoud.</a:t>
          </a:r>
          <a:endParaRPr lang="en-US"/>
        </a:p>
      </dgm:t>
    </dgm:pt>
    <dgm:pt modelId="{FF83D661-2BDF-4FFB-9356-64FC23C00399}" type="parTrans" cxnId="{08C32DB1-CD26-4771-94BD-65450C287493}">
      <dgm:prSet/>
      <dgm:spPr/>
      <dgm:t>
        <a:bodyPr/>
        <a:lstStyle/>
        <a:p>
          <a:endParaRPr lang="en-US"/>
        </a:p>
      </dgm:t>
    </dgm:pt>
    <dgm:pt modelId="{4FA5D2FA-42AA-43C3-A85A-809D8BE557E7}" type="sibTrans" cxnId="{08C32DB1-CD26-4771-94BD-65450C287493}">
      <dgm:prSet/>
      <dgm:spPr/>
      <dgm:t>
        <a:bodyPr/>
        <a:lstStyle/>
        <a:p>
          <a:endParaRPr lang="en-US"/>
        </a:p>
      </dgm:t>
    </dgm:pt>
    <dgm:pt modelId="{4030C27F-2A42-4E20-9553-0F19E7A49B84}">
      <dgm:prSet/>
      <dgm:spPr/>
      <dgm:t>
        <a:bodyPr/>
        <a:lstStyle/>
        <a:p>
          <a:r>
            <a:rPr lang="nl-NL"/>
            <a:t>Aan het einde van de periode schrijf je een reflectie over je persoonlijke leervragen. </a:t>
          </a:r>
          <a:endParaRPr lang="en-US"/>
        </a:p>
      </dgm:t>
    </dgm:pt>
    <dgm:pt modelId="{8F3925F1-BDDD-4178-9F03-311E83BD3C93}" type="parTrans" cxnId="{00C47DA3-819E-40EC-A625-076927EE449B}">
      <dgm:prSet/>
      <dgm:spPr/>
      <dgm:t>
        <a:bodyPr/>
        <a:lstStyle/>
        <a:p>
          <a:endParaRPr lang="en-US"/>
        </a:p>
      </dgm:t>
    </dgm:pt>
    <dgm:pt modelId="{ECBEAF3E-49F3-4EF9-A904-2873A1253A4F}" type="sibTrans" cxnId="{00C47DA3-819E-40EC-A625-076927EE449B}">
      <dgm:prSet/>
      <dgm:spPr/>
      <dgm:t>
        <a:bodyPr/>
        <a:lstStyle/>
        <a:p>
          <a:endParaRPr lang="en-US"/>
        </a:p>
      </dgm:t>
    </dgm:pt>
    <dgm:pt modelId="{B393A242-C846-4A26-B6D5-FC006E2DB851}" type="pres">
      <dgm:prSet presAssocID="{FB990A7B-FA84-4EA5-AFE4-437AFF81387F}" presName="vert0" presStyleCnt="0">
        <dgm:presLayoutVars>
          <dgm:dir/>
          <dgm:animOne val="branch"/>
          <dgm:animLvl val="lvl"/>
        </dgm:presLayoutVars>
      </dgm:prSet>
      <dgm:spPr/>
    </dgm:pt>
    <dgm:pt modelId="{62E75446-7097-43B0-8B43-B152C52630CB}" type="pres">
      <dgm:prSet presAssocID="{3048D7EC-78C6-425E-A421-8C636B1F3E63}" presName="thickLine" presStyleLbl="alignNode1" presStyleIdx="0" presStyleCnt="3"/>
      <dgm:spPr/>
    </dgm:pt>
    <dgm:pt modelId="{E38FDF96-D666-48DE-858C-38090E8B53D6}" type="pres">
      <dgm:prSet presAssocID="{3048D7EC-78C6-425E-A421-8C636B1F3E63}" presName="horz1" presStyleCnt="0"/>
      <dgm:spPr/>
    </dgm:pt>
    <dgm:pt modelId="{5BFEA7AD-3D34-4B0E-8665-F22A4A1B634D}" type="pres">
      <dgm:prSet presAssocID="{3048D7EC-78C6-425E-A421-8C636B1F3E63}" presName="tx1" presStyleLbl="revTx" presStyleIdx="0" presStyleCnt="3"/>
      <dgm:spPr/>
    </dgm:pt>
    <dgm:pt modelId="{0FD24B8A-0304-4DF5-AD1C-8C62209B97CE}" type="pres">
      <dgm:prSet presAssocID="{3048D7EC-78C6-425E-A421-8C636B1F3E63}" presName="vert1" presStyleCnt="0"/>
      <dgm:spPr/>
    </dgm:pt>
    <dgm:pt modelId="{B5A421EC-D8C3-4FEE-BAD1-11F597AA17AB}" type="pres">
      <dgm:prSet presAssocID="{98C40783-FCD5-4D6E-9325-84B7839FEA83}" presName="thickLine" presStyleLbl="alignNode1" presStyleIdx="1" presStyleCnt="3"/>
      <dgm:spPr/>
    </dgm:pt>
    <dgm:pt modelId="{D37A4B4D-6AA6-4716-8B97-140AC40A3B65}" type="pres">
      <dgm:prSet presAssocID="{98C40783-FCD5-4D6E-9325-84B7839FEA83}" presName="horz1" presStyleCnt="0"/>
      <dgm:spPr/>
    </dgm:pt>
    <dgm:pt modelId="{3FF1E30E-18D6-4CA2-9894-A9D4DB345D77}" type="pres">
      <dgm:prSet presAssocID="{98C40783-FCD5-4D6E-9325-84B7839FEA83}" presName="tx1" presStyleLbl="revTx" presStyleIdx="1" presStyleCnt="3"/>
      <dgm:spPr/>
    </dgm:pt>
    <dgm:pt modelId="{FB5E764E-9465-48E3-B5DE-9D28359083AF}" type="pres">
      <dgm:prSet presAssocID="{98C40783-FCD5-4D6E-9325-84B7839FEA83}" presName="vert1" presStyleCnt="0"/>
      <dgm:spPr/>
    </dgm:pt>
    <dgm:pt modelId="{0A17A8CB-7178-4794-AC21-3A17A848ABFB}" type="pres">
      <dgm:prSet presAssocID="{4030C27F-2A42-4E20-9553-0F19E7A49B84}" presName="thickLine" presStyleLbl="alignNode1" presStyleIdx="2" presStyleCnt="3"/>
      <dgm:spPr/>
    </dgm:pt>
    <dgm:pt modelId="{43E77991-077B-4CEE-8E48-039F9225488C}" type="pres">
      <dgm:prSet presAssocID="{4030C27F-2A42-4E20-9553-0F19E7A49B84}" presName="horz1" presStyleCnt="0"/>
      <dgm:spPr/>
    </dgm:pt>
    <dgm:pt modelId="{6B13DE44-9C0F-4C62-B52F-A9D14BA6C5FC}" type="pres">
      <dgm:prSet presAssocID="{4030C27F-2A42-4E20-9553-0F19E7A49B84}" presName="tx1" presStyleLbl="revTx" presStyleIdx="2" presStyleCnt="3"/>
      <dgm:spPr/>
    </dgm:pt>
    <dgm:pt modelId="{421C3B5A-E674-40A7-B794-79F56E6C8BF8}" type="pres">
      <dgm:prSet presAssocID="{4030C27F-2A42-4E20-9553-0F19E7A49B84}" presName="vert1" presStyleCnt="0"/>
      <dgm:spPr/>
    </dgm:pt>
  </dgm:ptLst>
  <dgm:cxnLst>
    <dgm:cxn modelId="{C3FBBD26-F710-42E6-9DE8-E6553FBB0D97}" type="presOf" srcId="{3048D7EC-78C6-425E-A421-8C636B1F3E63}" destId="{5BFEA7AD-3D34-4B0E-8665-F22A4A1B634D}" srcOrd="0" destOrd="0" presId="urn:microsoft.com/office/officeart/2008/layout/LinedList"/>
    <dgm:cxn modelId="{423FFE93-1C3B-4A5F-B0A4-DDE935711E3D}" type="presOf" srcId="{FB990A7B-FA84-4EA5-AFE4-437AFF81387F}" destId="{B393A242-C846-4A26-B6D5-FC006E2DB851}" srcOrd="0" destOrd="0" presId="urn:microsoft.com/office/officeart/2008/layout/LinedList"/>
    <dgm:cxn modelId="{35E38898-5ACD-44C4-978B-C0066CA901AB}" srcId="{FB990A7B-FA84-4EA5-AFE4-437AFF81387F}" destId="{3048D7EC-78C6-425E-A421-8C636B1F3E63}" srcOrd="0" destOrd="0" parTransId="{C8DE1AB8-0ABD-4B9F-ACFB-CB27443B7573}" sibTransId="{D6CB4726-2F39-4391-8FB9-DF53049C2493}"/>
    <dgm:cxn modelId="{00C47DA3-819E-40EC-A625-076927EE449B}" srcId="{FB990A7B-FA84-4EA5-AFE4-437AFF81387F}" destId="{4030C27F-2A42-4E20-9553-0F19E7A49B84}" srcOrd="2" destOrd="0" parTransId="{8F3925F1-BDDD-4178-9F03-311E83BD3C93}" sibTransId="{ECBEAF3E-49F3-4EF9-A904-2873A1253A4F}"/>
    <dgm:cxn modelId="{AA217AAC-C754-4A26-A4C3-8C986B2AAC7D}" type="presOf" srcId="{98C40783-FCD5-4D6E-9325-84B7839FEA83}" destId="{3FF1E30E-18D6-4CA2-9894-A9D4DB345D77}" srcOrd="0" destOrd="0" presId="urn:microsoft.com/office/officeart/2008/layout/LinedList"/>
    <dgm:cxn modelId="{08C32DB1-CD26-4771-94BD-65450C287493}" srcId="{FB990A7B-FA84-4EA5-AFE4-437AFF81387F}" destId="{98C40783-FCD5-4D6E-9325-84B7839FEA83}" srcOrd="1" destOrd="0" parTransId="{FF83D661-2BDF-4FFB-9356-64FC23C00399}" sibTransId="{4FA5D2FA-42AA-43C3-A85A-809D8BE557E7}"/>
    <dgm:cxn modelId="{DBCAE3FC-0616-4C38-B826-07BCD09263B5}" type="presOf" srcId="{4030C27F-2A42-4E20-9553-0F19E7A49B84}" destId="{6B13DE44-9C0F-4C62-B52F-A9D14BA6C5FC}" srcOrd="0" destOrd="0" presId="urn:microsoft.com/office/officeart/2008/layout/LinedList"/>
    <dgm:cxn modelId="{BA548B46-506C-407F-9A7F-63B8C40EEECD}" type="presParOf" srcId="{B393A242-C846-4A26-B6D5-FC006E2DB851}" destId="{62E75446-7097-43B0-8B43-B152C52630CB}" srcOrd="0" destOrd="0" presId="urn:microsoft.com/office/officeart/2008/layout/LinedList"/>
    <dgm:cxn modelId="{4DC61F8A-8BB6-478B-B740-1A62828E2E86}" type="presParOf" srcId="{B393A242-C846-4A26-B6D5-FC006E2DB851}" destId="{E38FDF96-D666-48DE-858C-38090E8B53D6}" srcOrd="1" destOrd="0" presId="urn:microsoft.com/office/officeart/2008/layout/LinedList"/>
    <dgm:cxn modelId="{F64958CD-FD5D-48C4-9DE7-CAF9437FC80A}" type="presParOf" srcId="{E38FDF96-D666-48DE-858C-38090E8B53D6}" destId="{5BFEA7AD-3D34-4B0E-8665-F22A4A1B634D}" srcOrd="0" destOrd="0" presId="urn:microsoft.com/office/officeart/2008/layout/LinedList"/>
    <dgm:cxn modelId="{5F3304D6-B508-4CE9-B90E-E629BB748AEF}" type="presParOf" srcId="{E38FDF96-D666-48DE-858C-38090E8B53D6}" destId="{0FD24B8A-0304-4DF5-AD1C-8C62209B97CE}" srcOrd="1" destOrd="0" presId="urn:microsoft.com/office/officeart/2008/layout/LinedList"/>
    <dgm:cxn modelId="{DF5BE9EB-7E7F-4F73-BD44-DF6F68073058}" type="presParOf" srcId="{B393A242-C846-4A26-B6D5-FC006E2DB851}" destId="{B5A421EC-D8C3-4FEE-BAD1-11F597AA17AB}" srcOrd="2" destOrd="0" presId="urn:microsoft.com/office/officeart/2008/layout/LinedList"/>
    <dgm:cxn modelId="{0890F471-82F6-48D7-907F-058C11A869A2}" type="presParOf" srcId="{B393A242-C846-4A26-B6D5-FC006E2DB851}" destId="{D37A4B4D-6AA6-4716-8B97-140AC40A3B65}" srcOrd="3" destOrd="0" presId="urn:microsoft.com/office/officeart/2008/layout/LinedList"/>
    <dgm:cxn modelId="{757590BF-DE2A-4F2F-B848-8DC130F0BD53}" type="presParOf" srcId="{D37A4B4D-6AA6-4716-8B97-140AC40A3B65}" destId="{3FF1E30E-18D6-4CA2-9894-A9D4DB345D77}" srcOrd="0" destOrd="0" presId="urn:microsoft.com/office/officeart/2008/layout/LinedList"/>
    <dgm:cxn modelId="{1ACF651E-8710-4C57-8141-62159232C842}" type="presParOf" srcId="{D37A4B4D-6AA6-4716-8B97-140AC40A3B65}" destId="{FB5E764E-9465-48E3-B5DE-9D28359083AF}" srcOrd="1" destOrd="0" presId="urn:microsoft.com/office/officeart/2008/layout/LinedList"/>
    <dgm:cxn modelId="{11AAF326-7A5A-405E-B3BA-4F9303F81173}" type="presParOf" srcId="{B393A242-C846-4A26-B6D5-FC006E2DB851}" destId="{0A17A8CB-7178-4794-AC21-3A17A848ABFB}" srcOrd="4" destOrd="0" presId="urn:microsoft.com/office/officeart/2008/layout/LinedList"/>
    <dgm:cxn modelId="{0F98E1D2-C27C-40A2-8657-D55F201E55E8}" type="presParOf" srcId="{B393A242-C846-4A26-B6D5-FC006E2DB851}" destId="{43E77991-077B-4CEE-8E48-039F9225488C}" srcOrd="5" destOrd="0" presId="urn:microsoft.com/office/officeart/2008/layout/LinedList"/>
    <dgm:cxn modelId="{2C673D60-8377-488D-9898-1D6DE01383AD}" type="presParOf" srcId="{43E77991-077B-4CEE-8E48-039F9225488C}" destId="{6B13DE44-9C0F-4C62-B52F-A9D14BA6C5FC}" srcOrd="0" destOrd="0" presId="urn:microsoft.com/office/officeart/2008/layout/LinedList"/>
    <dgm:cxn modelId="{ADA3FA2D-2A26-4AE8-B5A6-1BCC28EE45E6}" type="presParOf" srcId="{43E77991-077B-4CEE-8E48-039F9225488C}" destId="{421C3B5A-E674-40A7-B794-79F56E6C8BF8}"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8BBBD049-5388-46CF-A391-2FAB2FCEB6B9}" type="doc">
      <dgm:prSet loTypeId="urn:microsoft.com/office/officeart/2018/5/layout/IconLeafLabelList" loCatId="icon" qsTypeId="urn:microsoft.com/office/officeart/2005/8/quickstyle/simple1" qsCatId="simple" csTypeId="urn:microsoft.com/office/officeart/2018/5/colors/Iconchunking_neutralicon_colorful1" csCatId="colorful" phldr="1"/>
      <dgm:spPr/>
      <dgm:t>
        <a:bodyPr/>
        <a:lstStyle/>
        <a:p>
          <a:endParaRPr lang="en-US"/>
        </a:p>
      </dgm:t>
    </dgm:pt>
    <dgm:pt modelId="{C42DC031-9FB1-4413-93F6-E8FEFE92BF68}">
      <dgm:prSet/>
      <dgm:spPr/>
      <dgm:t>
        <a:bodyPr/>
        <a:lstStyle/>
        <a:p>
          <a:pPr>
            <a:defRPr cap="all"/>
          </a:pPr>
          <a:r>
            <a:rPr lang="nl-NL"/>
            <a:t>Vooronderzoek </a:t>
          </a:r>
          <a:endParaRPr lang="en-US"/>
        </a:p>
      </dgm:t>
    </dgm:pt>
    <dgm:pt modelId="{E71FE61C-5562-4CD7-A2C1-84C79B661468}" type="parTrans" cxnId="{75C00B81-4E02-414D-9CB7-3281B45D6DCB}">
      <dgm:prSet/>
      <dgm:spPr/>
      <dgm:t>
        <a:bodyPr/>
        <a:lstStyle/>
        <a:p>
          <a:endParaRPr lang="en-US"/>
        </a:p>
      </dgm:t>
    </dgm:pt>
    <dgm:pt modelId="{23EA57A5-8C4E-4B68-81B3-69C02936355B}" type="sibTrans" cxnId="{75C00B81-4E02-414D-9CB7-3281B45D6DCB}">
      <dgm:prSet/>
      <dgm:spPr/>
      <dgm:t>
        <a:bodyPr/>
        <a:lstStyle/>
        <a:p>
          <a:endParaRPr lang="en-US"/>
        </a:p>
      </dgm:t>
    </dgm:pt>
    <dgm:pt modelId="{C9BB3C99-4B5F-4910-9970-3D1CFE01926C}">
      <dgm:prSet/>
      <dgm:spPr/>
      <dgm:t>
        <a:bodyPr/>
        <a:lstStyle/>
        <a:p>
          <a:pPr>
            <a:defRPr cap="all"/>
          </a:pPr>
          <a:r>
            <a:rPr lang="nl-NL"/>
            <a:t>Persoonlijke leervragen</a:t>
          </a:r>
          <a:endParaRPr lang="en-US"/>
        </a:p>
      </dgm:t>
    </dgm:pt>
    <dgm:pt modelId="{07191BF6-698A-46C3-A3FA-315E7792DD1F}" type="parTrans" cxnId="{4A3BD16A-CFF2-4E60-8CE1-5564090C25C6}">
      <dgm:prSet/>
      <dgm:spPr/>
      <dgm:t>
        <a:bodyPr/>
        <a:lstStyle/>
        <a:p>
          <a:endParaRPr lang="en-US"/>
        </a:p>
      </dgm:t>
    </dgm:pt>
    <dgm:pt modelId="{6A458C3D-11B9-4B4A-8B43-1AABECC06DF3}" type="sibTrans" cxnId="{4A3BD16A-CFF2-4E60-8CE1-5564090C25C6}">
      <dgm:prSet/>
      <dgm:spPr/>
      <dgm:t>
        <a:bodyPr/>
        <a:lstStyle/>
        <a:p>
          <a:endParaRPr lang="en-US"/>
        </a:p>
      </dgm:t>
    </dgm:pt>
    <dgm:pt modelId="{0A005A38-65D6-461A-9E33-01C25F8D01F0}">
      <dgm:prSet/>
      <dgm:spPr/>
      <dgm:t>
        <a:bodyPr/>
        <a:lstStyle/>
        <a:p>
          <a:pPr>
            <a:defRPr cap="all"/>
          </a:pPr>
          <a:r>
            <a:rPr lang="nl-NL"/>
            <a:t>Nadenken waar jij je onderzoek over wilt doen! </a:t>
          </a:r>
          <a:endParaRPr lang="en-US"/>
        </a:p>
      </dgm:t>
    </dgm:pt>
    <dgm:pt modelId="{ED44ADC5-A37D-4EC9-B526-463EB711262A}" type="parTrans" cxnId="{A83D7B56-B21C-4DBB-8176-82122EF36E0A}">
      <dgm:prSet/>
      <dgm:spPr/>
      <dgm:t>
        <a:bodyPr/>
        <a:lstStyle/>
        <a:p>
          <a:endParaRPr lang="en-US"/>
        </a:p>
      </dgm:t>
    </dgm:pt>
    <dgm:pt modelId="{C45B1729-F87E-4D66-917C-E04757694A29}" type="sibTrans" cxnId="{A83D7B56-B21C-4DBB-8176-82122EF36E0A}">
      <dgm:prSet/>
      <dgm:spPr/>
      <dgm:t>
        <a:bodyPr/>
        <a:lstStyle/>
        <a:p>
          <a:endParaRPr lang="en-US"/>
        </a:p>
      </dgm:t>
    </dgm:pt>
    <dgm:pt modelId="{CBA55EF6-F12B-428D-9243-3155AFC5CFEB}" type="pres">
      <dgm:prSet presAssocID="{8BBBD049-5388-46CF-A391-2FAB2FCEB6B9}" presName="root" presStyleCnt="0">
        <dgm:presLayoutVars>
          <dgm:dir/>
          <dgm:resizeHandles val="exact"/>
        </dgm:presLayoutVars>
      </dgm:prSet>
      <dgm:spPr/>
    </dgm:pt>
    <dgm:pt modelId="{B1BCCEA9-0CC7-4DDB-BFAC-1D2D196D41E8}" type="pres">
      <dgm:prSet presAssocID="{C42DC031-9FB1-4413-93F6-E8FEFE92BF68}" presName="compNode" presStyleCnt="0"/>
      <dgm:spPr/>
    </dgm:pt>
    <dgm:pt modelId="{388CE622-7650-4691-A81B-C2DDD7DBB106}" type="pres">
      <dgm:prSet presAssocID="{C42DC031-9FB1-4413-93F6-E8FEFE92BF68}" presName="iconBgRect" presStyleLbl="bgShp" presStyleIdx="0" presStyleCnt="3"/>
      <dgm:spPr>
        <a:prstGeom prst="round2DiagRect">
          <a:avLst>
            <a:gd name="adj1" fmla="val 29727"/>
            <a:gd name="adj2" fmla="val 0"/>
          </a:avLst>
        </a:prstGeom>
      </dgm:spPr>
    </dgm:pt>
    <dgm:pt modelId="{7A3D021F-A98A-4EAB-9A1F-EBBE908CE4C4}" type="pres">
      <dgm:prSet presAssocID="{C42DC031-9FB1-4413-93F6-E8FEFE92BF68}" presName="iconRect" presStyleLbl="node1" presStyleIdx="0" presStyleCnt="3"/>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Checkmark"/>
        </a:ext>
      </dgm:extLst>
    </dgm:pt>
    <dgm:pt modelId="{D2646CBB-EBF3-4B3B-A16E-E186D73B5E5C}" type="pres">
      <dgm:prSet presAssocID="{C42DC031-9FB1-4413-93F6-E8FEFE92BF68}" presName="spaceRect" presStyleCnt="0"/>
      <dgm:spPr/>
    </dgm:pt>
    <dgm:pt modelId="{BD1BED3C-E889-4EB5-A039-1DF979D4F2C7}" type="pres">
      <dgm:prSet presAssocID="{C42DC031-9FB1-4413-93F6-E8FEFE92BF68}" presName="textRect" presStyleLbl="revTx" presStyleIdx="0" presStyleCnt="3">
        <dgm:presLayoutVars>
          <dgm:chMax val="1"/>
          <dgm:chPref val="1"/>
        </dgm:presLayoutVars>
      </dgm:prSet>
      <dgm:spPr/>
    </dgm:pt>
    <dgm:pt modelId="{2883B3E8-6850-476D-A1C6-16B0FE3DB8B9}" type="pres">
      <dgm:prSet presAssocID="{23EA57A5-8C4E-4B68-81B3-69C02936355B}" presName="sibTrans" presStyleCnt="0"/>
      <dgm:spPr/>
    </dgm:pt>
    <dgm:pt modelId="{EAC6B7DB-F8D1-485E-9A18-5075F3AEF77E}" type="pres">
      <dgm:prSet presAssocID="{C9BB3C99-4B5F-4910-9970-3D1CFE01926C}" presName="compNode" presStyleCnt="0"/>
      <dgm:spPr/>
    </dgm:pt>
    <dgm:pt modelId="{5C3E1E63-E299-4FE4-BA6B-BA014E1C1CBE}" type="pres">
      <dgm:prSet presAssocID="{C9BB3C99-4B5F-4910-9970-3D1CFE01926C}" presName="iconBgRect" presStyleLbl="bgShp" presStyleIdx="1" presStyleCnt="3"/>
      <dgm:spPr>
        <a:prstGeom prst="round2DiagRect">
          <a:avLst>
            <a:gd name="adj1" fmla="val 29727"/>
            <a:gd name="adj2" fmla="val 0"/>
          </a:avLst>
        </a:prstGeom>
      </dgm:spPr>
    </dgm:pt>
    <dgm:pt modelId="{A823CD12-37B9-4075-8AFD-C8B369DF32A6}" type="pres">
      <dgm:prSet presAssocID="{C9BB3C99-4B5F-4910-9970-3D1CFE01926C}" presName="iconRect" presStyleLbl="node1" presStyleIdx="1" presStyleCnt="3"/>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User"/>
        </a:ext>
      </dgm:extLst>
    </dgm:pt>
    <dgm:pt modelId="{A95D01BA-1A92-47CF-BB0E-A3B776AE0D24}" type="pres">
      <dgm:prSet presAssocID="{C9BB3C99-4B5F-4910-9970-3D1CFE01926C}" presName="spaceRect" presStyleCnt="0"/>
      <dgm:spPr/>
    </dgm:pt>
    <dgm:pt modelId="{0333226B-6F6F-459F-B47D-C10BEAE78FDB}" type="pres">
      <dgm:prSet presAssocID="{C9BB3C99-4B5F-4910-9970-3D1CFE01926C}" presName="textRect" presStyleLbl="revTx" presStyleIdx="1" presStyleCnt="3">
        <dgm:presLayoutVars>
          <dgm:chMax val="1"/>
          <dgm:chPref val="1"/>
        </dgm:presLayoutVars>
      </dgm:prSet>
      <dgm:spPr/>
    </dgm:pt>
    <dgm:pt modelId="{3379FA3A-A8C8-4BB6-B9DE-F05CCFFCCF92}" type="pres">
      <dgm:prSet presAssocID="{6A458C3D-11B9-4B4A-8B43-1AABECC06DF3}" presName="sibTrans" presStyleCnt="0"/>
      <dgm:spPr/>
    </dgm:pt>
    <dgm:pt modelId="{E49DB43F-30C0-4B37-8AC9-A23F7BFD2957}" type="pres">
      <dgm:prSet presAssocID="{0A005A38-65D6-461A-9E33-01C25F8D01F0}" presName="compNode" presStyleCnt="0"/>
      <dgm:spPr/>
    </dgm:pt>
    <dgm:pt modelId="{08547606-932D-450A-87BB-5AA558E7FEFA}" type="pres">
      <dgm:prSet presAssocID="{0A005A38-65D6-461A-9E33-01C25F8D01F0}" presName="iconBgRect" presStyleLbl="bgShp" presStyleIdx="2" presStyleCnt="3"/>
      <dgm:spPr>
        <a:prstGeom prst="round2DiagRect">
          <a:avLst>
            <a:gd name="adj1" fmla="val 29727"/>
            <a:gd name="adj2" fmla="val 0"/>
          </a:avLst>
        </a:prstGeom>
      </dgm:spPr>
    </dgm:pt>
    <dgm:pt modelId="{2F5E20A9-DCA0-4796-B71C-1892A0B5EA84}" type="pres">
      <dgm:prSet presAssocID="{0A005A38-65D6-461A-9E33-01C25F8D01F0}" presName="iconRect" presStyleLbl="node1" presStyleIdx="2" presStyleCnt="3"/>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Question mark"/>
        </a:ext>
      </dgm:extLst>
    </dgm:pt>
    <dgm:pt modelId="{B76BDDE5-D582-4DF5-A7D5-161A73BD53C3}" type="pres">
      <dgm:prSet presAssocID="{0A005A38-65D6-461A-9E33-01C25F8D01F0}" presName="spaceRect" presStyleCnt="0"/>
      <dgm:spPr/>
    </dgm:pt>
    <dgm:pt modelId="{E4B3CE30-1250-450C-B678-1F6291E67660}" type="pres">
      <dgm:prSet presAssocID="{0A005A38-65D6-461A-9E33-01C25F8D01F0}" presName="textRect" presStyleLbl="revTx" presStyleIdx="2" presStyleCnt="3">
        <dgm:presLayoutVars>
          <dgm:chMax val="1"/>
          <dgm:chPref val="1"/>
        </dgm:presLayoutVars>
      </dgm:prSet>
      <dgm:spPr/>
    </dgm:pt>
  </dgm:ptLst>
  <dgm:cxnLst>
    <dgm:cxn modelId="{B043B13F-B1D2-46E2-9CC0-DDCB6B4D5672}" type="presOf" srcId="{0A005A38-65D6-461A-9E33-01C25F8D01F0}" destId="{E4B3CE30-1250-450C-B678-1F6291E67660}" srcOrd="0" destOrd="0" presId="urn:microsoft.com/office/officeart/2018/5/layout/IconLeafLabelList"/>
    <dgm:cxn modelId="{0E160460-FA83-44CE-B05E-460DFBC2BEBD}" type="presOf" srcId="{8BBBD049-5388-46CF-A391-2FAB2FCEB6B9}" destId="{CBA55EF6-F12B-428D-9243-3155AFC5CFEB}" srcOrd="0" destOrd="0" presId="urn:microsoft.com/office/officeart/2018/5/layout/IconLeafLabelList"/>
    <dgm:cxn modelId="{4A3BD16A-CFF2-4E60-8CE1-5564090C25C6}" srcId="{8BBBD049-5388-46CF-A391-2FAB2FCEB6B9}" destId="{C9BB3C99-4B5F-4910-9970-3D1CFE01926C}" srcOrd="1" destOrd="0" parTransId="{07191BF6-698A-46C3-A3FA-315E7792DD1F}" sibTransId="{6A458C3D-11B9-4B4A-8B43-1AABECC06DF3}"/>
    <dgm:cxn modelId="{A83D7B56-B21C-4DBB-8176-82122EF36E0A}" srcId="{8BBBD049-5388-46CF-A391-2FAB2FCEB6B9}" destId="{0A005A38-65D6-461A-9E33-01C25F8D01F0}" srcOrd="2" destOrd="0" parTransId="{ED44ADC5-A37D-4EC9-B526-463EB711262A}" sibTransId="{C45B1729-F87E-4D66-917C-E04757694A29}"/>
    <dgm:cxn modelId="{75C00B81-4E02-414D-9CB7-3281B45D6DCB}" srcId="{8BBBD049-5388-46CF-A391-2FAB2FCEB6B9}" destId="{C42DC031-9FB1-4413-93F6-E8FEFE92BF68}" srcOrd="0" destOrd="0" parTransId="{E71FE61C-5562-4CD7-A2C1-84C79B661468}" sibTransId="{23EA57A5-8C4E-4B68-81B3-69C02936355B}"/>
    <dgm:cxn modelId="{7892B6B4-7BAA-4F1D-89A9-F5A56FE19F2E}" type="presOf" srcId="{C42DC031-9FB1-4413-93F6-E8FEFE92BF68}" destId="{BD1BED3C-E889-4EB5-A039-1DF979D4F2C7}" srcOrd="0" destOrd="0" presId="urn:microsoft.com/office/officeart/2018/5/layout/IconLeafLabelList"/>
    <dgm:cxn modelId="{75CBF6FD-B995-4A43-BBF5-785B97D889DE}" type="presOf" srcId="{C9BB3C99-4B5F-4910-9970-3D1CFE01926C}" destId="{0333226B-6F6F-459F-B47D-C10BEAE78FDB}" srcOrd="0" destOrd="0" presId="urn:microsoft.com/office/officeart/2018/5/layout/IconLeafLabelList"/>
    <dgm:cxn modelId="{FFB16E77-947E-425B-B92C-8B03B304604B}" type="presParOf" srcId="{CBA55EF6-F12B-428D-9243-3155AFC5CFEB}" destId="{B1BCCEA9-0CC7-4DDB-BFAC-1D2D196D41E8}" srcOrd="0" destOrd="0" presId="urn:microsoft.com/office/officeart/2018/5/layout/IconLeafLabelList"/>
    <dgm:cxn modelId="{5B79C785-CBF6-4046-AC3D-8C8E3A376089}" type="presParOf" srcId="{B1BCCEA9-0CC7-4DDB-BFAC-1D2D196D41E8}" destId="{388CE622-7650-4691-A81B-C2DDD7DBB106}" srcOrd="0" destOrd="0" presId="urn:microsoft.com/office/officeart/2018/5/layout/IconLeafLabelList"/>
    <dgm:cxn modelId="{BDD95A50-5299-4C78-8DAB-E20F59447593}" type="presParOf" srcId="{B1BCCEA9-0CC7-4DDB-BFAC-1D2D196D41E8}" destId="{7A3D021F-A98A-4EAB-9A1F-EBBE908CE4C4}" srcOrd="1" destOrd="0" presId="urn:microsoft.com/office/officeart/2018/5/layout/IconLeafLabelList"/>
    <dgm:cxn modelId="{B16E7974-90E9-4825-99CB-12CB0313C420}" type="presParOf" srcId="{B1BCCEA9-0CC7-4DDB-BFAC-1D2D196D41E8}" destId="{D2646CBB-EBF3-4B3B-A16E-E186D73B5E5C}" srcOrd="2" destOrd="0" presId="urn:microsoft.com/office/officeart/2018/5/layout/IconLeafLabelList"/>
    <dgm:cxn modelId="{00D76EEB-608F-42CB-B9AF-318A5CB6C452}" type="presParOf" srcId="{B1BCCEA9-0CC7-4DDB-BFAC-1D2D196D41E8}" destId="{BD1BED3C-E889-4EB5-A039-1DF979D4F2C7}" srcOrd="3" destOrd="0" presId="urn:microsoft.com/office/officeart/2018/5/layout/IconLeafLabelList"/>
    <dgm:cxn modelId="{DB1D87A9-EB7E-4C56-AFA9-C65F5A9A8B4F}" type="presParOf" srcId="{CBA55EF6-F12B-428D-9243-3155AFC5CFEB}" destId="{2883B3E8-6850-476D-A1C6-16B0FE3DB8B9}" srcOrd="1" destOrd="0" presId="urn:microsoft.com/office/officeart/2018/5/layout/IconLeafLabelList"/>
    <dgm:cxn modelId="{514BEABD-3F0E-4A3F-84B5-E11DE3777BA3}" type="presParOf" srcId="{CBA55EF6-F12B-428D-9243-3155AFC5CFEB}" destId="{EAC6B7DB-F8D1-485E-9A18-5075F3AEF77E}" srcOrd="2" destOrd="0" presId="urn:microsoft.com/office/officeart/2018/5/layout/IconLeafLabelList"/>
    <dgm:cxn modelId="{062E65C6-489C-4802-9B78-42FC887BC8D5}" type="presParOf" srcId="{EAC6B7DB-F8D1-485E-9A18-5075F3AEF77E}" destId="{5C3E1E63-E299-4FE4-BA6B-BA014E1C1CBE}" srcOrd="0" destOrd="0" presId="urn:microsoft.com/office/officeart/2018/5/layout/IconLeafLabelList"/>
    <dgm:cxn modelId="{CB52996E-AD27-4719-B463-1A4C693CC711}" type="presParOf" srcId="{EAC6B7DB-F8D1-485E-9A18-5075F3AEF77E}" destId="{A823CD12-37B9-4075-8AFD-C8B369DF32A6}" srcOrd="1" destOrd="0" presId="urn:microsoft.com/office/officeart/2018/5/layout/IconLeafLabelList"/>
    <dgm:cxn modelId="{3C2AA4E6-355E-400D-AD1F-E1A518F347B0}" type="presParOf" srcId="{EAC6B7DB-F8D1-485E-9A18-5075F3AEF77E}" destId="{A95D01BA-1A92-47CF-BB0E-A3B776AE0D24}" srcOrd="2" destOrd="0" presId="urn:microsoft.com/office/officeart/2018/5/layout/IconLeafLabelList"/>
    <dgm:cxn modelId="{37EA40B5-05B4-40BD-98CA-A49B6716180C}" type="presParOf" srcId="{EAC6B7DB-F8D1-485E-9A18-5075F3AEF77E}" destId="{0333226B-6F6F-459F-B47D-C10BEAE78FDB}" srcOrd="3" destOrd="0" presId="urn:microsoft.com/office/officeart/2018/5/layout/IconLeafLabelList"/>
    <dgm:cxn modelId="{60E324C5-C0AD-40C2-A196-664C10349403}" type="presParOf" srcId="{CBA55EF6-F12B-428D-9243-3155AFC5CFEB}" destId="{3379FA3A-A8C8-4BB6-B9DE-F05CCFFCCF92}" srcOrd="3" destOrd="0" presId="urn:microsoft.com/office/officeart/2018/5/layout/IconLeafLabelList"/>
    <dgm:cxn modelId="{BAADCC97-430E-4EFB-9AB5-8D3BE700294E}" type="presParOf" srcId="{CBA55EF6-F12B-428D-9243-3155AFC5CFEB}" destId="{E49DB43F-30C0-4B37-8AC9-A23F7BFD2957}" srcOrd="4" destOrd="0" presId="urn:microsoft.com/office/officeart/2018/5/layout/IconLeafLabelList"/>
    <dgm:cxn modelId="{A47F3DF8-FC52-4A63-A491-D61A5C05DF59}" type="presParOf" srcId="{E49DB43F-30C0-4B37-8AC9-A23F7BFD2957}" destId="{08547606-932D-450A-87BB-5AA558E7FEFA}" srcOrd="0" destOrd="0" presId="urn:microsoft.com/office/officeart/2018/5/layout/IconLeafLabelList"/>
    <dgm:cxn modelId="{965B3C17-53A5-4C9F-AA90-EB3BCC4FE0F6}" type="presParOf" srcId="{E49DB43F-30C0-4B37-8AC9-A23F7BFD2957}" destId="{2F5E20A9-DCA0-4796-B71C-1892A0B5EA84}" srcOrd="1" destOrd="0" presId="urn:microsoft.com/office/officeart/2018/5/layout/IconLeafLabelList"/>
    <dgm:cxn modelId="{5F6924B7-3A13-4027-B768-1D7C9E66225D}" type="presParOf" srcId="{E49DB43F-30C0-4B37-8AC9-A23F7BFD2957}" destId="{B76BDDE5-D582-4DF5-A7D5-161A73BD53C3}" srcOrd="2" destOrd="0" presId="urn:microsoft.com/office/officeart/2018/5/layout/IconLeafLabelList"/>
    <dgm:cxn modelId="{6C695F24-DF96-4190-9306-2CE88B51B631}" type="presParOf" srcId="{E49DB43F-30C0-4B37-8AC9-A23F7BFD2957}" destId="{E4B3CE30-1250-450C-B678-1F6291E67660}" srcOrd="3" destOrd="0" presId="urn:microsoft.com/office/officeart/2018/5/layout/IconLeafLabel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07E13F4-F39B-460F-9226-5C8A3EEA64B0}">
      <dsp:nvSpPr>
        <dsp:cNvPr id="0" name=""/>
        <dsp:cNvSpPr/>
      </dsp:nvSpPr>
      <dsp:spPr>
        <a:xfrm>
          <a:off x="0" y="0"/>
          <a:ext cx="6263640" cy="973183"/>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nl-NL" sz="2400" kern="1200" dirty="0"/>
            <a:t>Het beroepenveld is in beweging (en jij speelt daarop in!). </a:t>
          </a:r>
          <a:endParaRPr lang="en-US" sz="2400" kern="1200" dirty="0"/>
        </a:p>
      </dsp:txBody>
      <dsp:txXfrm>
        <a:off x="47507" y="47507"/>
        <a:ext cx="6168626" cy="878169"/>
      </dsp:txXfrm>
    </dsp:sp>
    <dsp:sp modelId="{9F3172D4-C06A-40BB-A27B-FD7490592406}">
      <dsp:nvSpPr>
        <dsp:cNvPr id="0" name=""/>
        <dsp:cNvSpPr/>
      </dsp:nvSpPr>
      <dsp:spPr>
        <a:xfrm>
          <a:off x="0" y="984497"/>
          <a:ext cx="6263640" cy="1771453"/>
        </a:xfrm>
        <a:prstGeom prst="roundRect">
          <a:avLst/>
        </a:prstGeom>
        <a:solidFill>
          <a:schemeClr val="accent2">
            <a:hueOff val="-727682"/>
            <a:satOff val="-41964"/>
            <a:lumOff val="4314"/>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nl-NL" sz="2400" kern="1200" dirty="0"/>
            <a:t>Leren om </a:t>
          </a:r>
          <a:r>
            <a:rPr lang="nl-NL" sz="2400" i="1" kern="1200" dirty="0"/>
            <a:t>onderzoekend te handelen. </a:t>
          </a:r>
          <a:r>
            <a:rPr lang="nl-NL" sz="2400" kern="1200" dirty="0"/>
            <a:t>Niet alleen voor je opleiding en toekomstig beroep, maar ook in de samenleving waarin je als burger functioneert (De Beer, 2011).</a:t>
          </a:r>
          <a:endParaRPr lang="en-US" sz="2400" kern="1200" dirty="0"/>
        </a:p>
      </dsp:txBody>
      <dsp:txXfrm>
        <a:off x="86475" y="1070972"/>
        <a:ext cx="6090690" cy="1598503"/>
      </dsp:txXfrm>
    </dsp:sp>
    <dsp:sp modelId="{6F325BB3-8F74-41DD-A002-E09CBEBAA3D5}">
      <dsp:nvSpPr>
        <dsp:cNvPr id="0" name=""/>
        <dsp:cNvSpPr/>
      </dsp:nvSpPr>
      <dsp:spPr>
        <a:xfrm>
          <a:off x="0" y="2780333"/>
          <a:ext cx="6263640" cy="1771453"/>
        </a:xfrm>
        <a:prstGeom prst="roundRect">
          <a:avLst/>
        </a:prstGeom>
        <a:solidFill>
          <a:schemeClr val="accent2">
            <a:hueOff val="-1455363"/>
            <a:satOff val="-83928"/>
            <a:lumOff val="862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nl-NL" sz="2400" kern="1200" dirty="0"/>
            <a:t>Je leert om met een onderzoekende blik te kijken, de juiste vragen te stellen en op een systematische wijze naar het antwoord zoeken. </a:t>
          </a:r>
          <a:endParaRPr lang="en-US" sz="2400" kern="1200" dirty="0"/>
        </a:p>
      </dsp:txBody>
      <dsp:txXfrm>
        <a:off x="86475" y="2866808"/>
        <a:ext cx="6090690" cy="1598503"/>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6515FB0-6107-4224-B1C1-7A9152ECB59B}">
      <dsp:nvSpPr>
        <dsp:cNvPr id="0" name=""/>
        <dsp:cNvSpPr/>
      </dsp:nvSpPr>
      <dsp:spPr>
        <a:xfrm>
          <a:off x="0" y="773784"/>
          <a:ext cx="6263640" cy="1909439"/>
        </a:xfrm>
        <a:prstGeom prst="round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82880" tIns="182880" rIns="182880" bIns="182880" numCol="1" spcCol="1270" anchor="ctr" anchorCtr="0">
          <a:noAutofit/>
        </a:bodyPr>
        <a:lstStyle/>
        <a:p>
          <a:pPr marL="0" lvl="0" indent="0" algn="l" defTabSz="2133600">
            <a:lnSpc>
              <a:spcPct val="90000"/>
            </a:lnSpc>
            <a:spcBef>
              <a:spcPct val="0"/>
            </a:spcBef>
            <a:spcAft>
              <a:spcPct val="35000"/>
            </a:spcAft>
            <a:buNone/>
          </a:pPr>
          <a:r>
            <a:rPr lang="nl-NL" sz="4800" kern="1200" dirty="0"/>
            <a:t>Onderzoek is allereerst onafhankelijk. </a:t>
          </a:r>
          <a:endParaRPr lang="en-US" sz="4800" kern="1200" dirty="0"/>
        </a:p>
      </dsp:txBody>
      <dsp:txXfrm>
        <a:off x="93211" y="866995"/>
        <a:ext cx="6077218" cy="1723017"/>
      </dsp:txXfrm>
    </dsp:sp>
    <dsp:sp modelId="{0ED181D6-98F2-46C2-A055-482E364BF27A}">
      <dsp:nvSpPr>
        <dsp:cNvPr id="0" name=""/>
        <dsp:cNvSpPr/>
      </dsp:nvSpPr>
      <dsp:spPr>
        <a:xfrm>
          <a:off x="0" y="2821464"/>
          <a:ext cx="6263640" cy="1909439"/>
        </a:xfrm>
        <a:prstGeom prst="roundRect">
          <a:avLst/>
        </a:prstGeom>
        <a:solidFill>
          <a:schemeClr val="accent5">
            <a:hueOff val="-6758543"/>
            <a:satOff val="-17419"/>
            <a:lumOff val="-1176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82880" tIns="182880" rIns="182880" bIns="182880" numCol="1" spcCol="1270" anchor="ctr" anchorCtr="0">
          <a:noAutofit/>
        </a:bodyPr>
        <a:lstStyle/>
        <a:p>
          <a:pPr marL="0" lvl="0" indent="0" algn="l" defTabSz="2133600">
            <a:lnSpc>
              <a:spcPct val="90000"/>
            </a:lnSpc>
            <a:spcBef>
              <a:spcPct val="0"/>
            </a:spcBef>
            <a:spcAft>
              <a:spcPct val="35000"/>
            </a:spcAft>
            <a:buNone/>
          </a:pPr>
          <a:r>
            <a:rPr lang="nl-NL" sz="4800" i="1" kern="1200" dirty="0"/>
            <a:t>Wat wordt hiermee bedoeld denk je?</a:t>
          </a:r>
          <a:endParaRPr lang="en-US" sz="4800" kern="1200" dirty="0"/>
        </a:p>
      </dsp:txBody>
      <dsp:txXfrm>
        <a:off x="93211" y="2914675"/>
        <a:ext cx="6077218" cy="1723017"/>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D07FE39-4416-40FA-932B-970FD944F307}">
      <dsp:nvSpPr>
        <dsp:cNvPr id="0" name=""/>
        <dsp:cNvSpPr/>
      </dsp:nvSpPr>
      <dsp:spPr>
        <a:xfrm>
          <a:off x="0" y="671"/>
          <a:ext cx="6263640" cy="1572384"/>
        </a:xfrm>
        <a:prstGeom prst="roundRect">
          <a:avLst>
            <a:gd name="adj" fmla="val 1000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DA5D7C67-3E54-4475-BA45-693509AE09D7}">
      <dsp:nvSpPr>
        <dsp:cNvPr id="0" name=""/>
        <dsp:cNvSpPr/>
      </dsp:nvSpPr>
      <dsp:spPr>
        <a:xfrm>
          <a:off x="475646" y="354458"/>
          <a:ext cx="864811" cy="864811"/>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1D721C3A-4860-41A0-9D13-A1ACF0F1BD6C}">
      <dsp:nvSpPr>
        <dsp:cNvPr id="0" name=""/>
        <dsp:cNvSpPr/>
      </dsp:nvSpPr>
      <dsp:spPr>
        <a:xfrm>
          <a:off x="1816103" y="671"/>
          <a:ext cx="4447536" cy="157238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66411" tIns="166411" rIns="166411" bIns="166411" numCol="1" spcCol="1270" anchor="ctr" anchorCtr="0">
          <a:noAutofit/>
        </a:bodyPr>
        <a:lstStyle/>
        <a:p>
          <a:pPr marL="0" lvl="0" indent="0" algn="l" defTabSz="711200">
            <a:lnSpc>
              <a:spcPct val="90000"/>
            </a:lnSpc>
            <a:spcBef>
              <a:spcPct val="0"/>
            </a:spcBef>
            <a:spcAft>
              <a:spcPct val="35000"/>
            </a:spcAft>
            <a:buNone/>
          </a:pPr>
          <a:r>
            <a:rPr lang="nl-NL" sz="1600" kern="1200"/>
            <a:t>Voordat je begint met het formuleren van je onderzoeksvraag, ga jij je eerst verdiepen in onderzoek doen. Hierbij mag je gebruikmaken van het internet. </a:t>
          </a:r>
          <a:endParaRPr lang="en-US" sz="1600" kern="1200"/>
        </a:p>
      </dsp:txBody>
      <dsp:txXfrm>
        <a:off x="1816103" y="671"/>
        <a:ext cx="4447536" cy="1572384"/>
      </dsp:txXfrm>
    </dsp:sp>
    <dsp:sp modelId="{D6DD8709-8912-4E68-90F8-05BAF21D204C}">
      <dsp:nvSpPr>
        <dsp:cNvPr id="0" name=""/>
        <dsp:cNvSpPr/>
      </dsp:nvSpPr>
      <dsp:spPr>
        <a:xfrm>
          <a:off x="0" y="1966151"/>
          <a:ext cx="6263640" cy="1572384"/>
        </a:xfrm>
        <a:prstGeom prst="roundRect">
          <a:avLst>
            <a:gd name="adj" fmla="val 1000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FB312E11-8419-49F8-B53E-09CBF346135B}">
      <dsp:nvSpPr>
        <dsp:cNvPr id="0" name=""/>
        <dsp:cNvSpPr/>
      </dsp:nvSpPr>
      <dsp:spPr>
        <a:xfrm>
          <a:off x="475646" y="2319938"/>
          <a:ext cx="864811" cy="864811"/>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B5C2B0C9-171F-4BD5-9A26-B34D4C842B86}">
      <dsp:nvSpPr>
        <dsp:cNvPr id="0" name=""/>
        <dsp:cNvSpPr/>
      </dsp:nvSpPr>
      <dsp:spPr>
        <a:xfrm>
          <a:off x="1816103" y="1966151"/>
          <a:ext cx="4447536" cy="157238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66411" tIns="166411" rIns="166411" bIns="166411" numCol="1" spcCol="1270" anchor="ctr" anchorCtr="0">
          <a:noAutofit/>
        </a:bodyPr>
        <a:lstStyle/>
        <a:p>
          <a:pPr marL="0" lvl="0" indent="0" algn="l" defTabSz="711200">
            <a:lnSpc>
              <a:spcPct val="90000"/>
            </a:lnSpc>
            <a:spcBef>
              <a:spcPct val="0"/>
            </a:spcBef>
            <a:spcAft>
              <a:spcPct val="35000"/>
            </a:spcAft>
            <a:buNone/>
          </a:pPr>
          <a:r>
            <a:rPr lang="nl-NL" sz="1600" kern="1200" dirty="0"/>
            <a:t>Ga naar de Wiki van PIT 10 en beantwoord deze vragen. Bewaar deze goed, want dit ga je als bijlage toevoegen in je onderzoeksverslag!</a:t>
          </a:r>
        </a:p>
        <a:p>
          <a:pPr marL="0" lvl="0" indent="0" algn="l" defTabSz="711200">
            <a:lnSpc>
              <a:spcPct val="90000"/>
            </a:lnSpc>
            <a:spcBef>
              <a:spcPct val="0"/>
            </a:spcBef>
            <a:spcAft>
              <a:spcPct val="35000"/>
            </a:spcAft>
            <a:buNone/>
          </a:pPr>
          <a:r>
            <a:rPr lang="nl-NL" sz="1600" b="1" kern="1200" dirty="0">
              <a:solidFill>
                <a:srgbClr val="FF0000"/>
              </a:solidFill>
            </a:rPr>
            <a:t>Deadline inleveren 13 mei 2020 (It’s </a:t>
          </a:r>
          <a:r>
            <a:rPr lang="nl-NL" sz="1600" b="1" kern="1200" dirty="0" err="1">
              <a:solidFill>
                <a:srgbClr val="FF0000"/>
              </a:solidFill>
            </a:rPr>
            <a:t>learning</a:t>
          </a:r>
          <a:r>
            <a:rPr lang="nl-NL" sz="1600" b="1" kern="1200" dirty="0">
              <a:solidFill>
                <a:srgbClr val="FF0000"/>
              </a:solidFill>
            </a:rPr>
            <a:t>)</a:t>
          </a:r>
          <a:endParaRPr lang="en-US" sz="1600" b="1" kern="1200" dirty="0">
            <a:solidFill>
              <a:srgbClr val="FF0000"/>
            </a:solidFill>
          </a:endParaRPr>
        </a:p>
      </dsp:txBody>
      <dsp:txXfrm>
        <a:off x="1816103" y="1966151"/>
        <a:ext cx="4447536" cy="1572384"/>
      </dsp:txXfrm>
    </dsp:sp>
    <dsp:sp modelId="{E6B56C85-56F3-4506-8A4E-1FA0A0DAE7DC}">
      <dsp:nvSpPr>
        <dsp:cNvPr id="0" name=""/>
        <dsp:cNvSpPr/>
      </dsp:nvSpPr>
      <dsp:spPr>
        <a:xfrm>
          <a:off x="0" y="3931632"/>
          <a:ext cx="6263640" cy="1572384"/>
        </a:xfrm>
        <a:prstGeom prst="roundRect">
          <a:avLst>
            <a:gd name="adj" fmla="val 10000"/>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D1424018-61A7-4701-BF91-42CCCC2ADBCA}">
      <dsp:nvSpPr>
        <dsp:cNvPr id="0" name=""/>
        <dsp:cNvSpPr/>
      </dsp:nvSpPr>
      <dsp:spPr>
        <a:xfrm>
          <a:off x="475646" y="4285418"/>
          <a:ext cx="864811" cy="864811"/>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BC6C4279-A8DB-4736-9AA8-2FC1425ECC55}">
      <dsp:nvSpPr>
        <dsp:cNvPr id="0" name=""/>
        <dsp:cNvSpPr/>
      </dsp:nvSpPr>
      <dsp:spPr>
        <a:xfrm>
          <a:off x="1816103" y="3931632"/>
          <a:ext cx="4447536" cy="157238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66411" tIns="166411" rIns="166411" bIns="166411" numCol="1" spcCol="1270" anchor="ctr" anchorCtr="0">
          <a:noAutofit/>
        </a:bodyPr>
        <a:lstStyle/>
        <a:p>
          <a:pPr marL="0" lvl="0" indent="0" algn="l" defTabSz="711200">
            <a:lnSpc>
              <a:spcPct val="90000"/>
            </a:lnSpc>
            <a:spcBef>
              <a:spcPct val="0"/>
            </a:spcBef>
            <a:spcAft>
              <a:spcPct val="35000"/>
            </a:spcAft>
            <a:buNone/>
          </a:pPr>
          <a:r>
            <a:rPr lang="nl-NL" sz="1600" kern="1200"/>
            <a:t>Voor de vragen, </a:t>
          </a:r>
          <a:r>
            <a:rPr lang="nl-NL" sz="1600" kern="1200">
              <a:hlinkClick xmlns:r="http://schemas.openxmlformats.org/officeDocument/2006/relationships" r:id="rId7"/>
            </a:rPr>
            <a:t>klik hier. </a:t>
          </a:r>
          <a:endParaRPr lang="en-US" sz="1600" kern="1200"/>
        </a:p>
      </dsp:txBody>
      <dsp:txXfrm>
        <a:off x="1816103" y="3931632"/>
        <a:ext cx="4447536" cy="1572384"/>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2E75446-7097-43B0-8B43-B152C52630CB}">
      <dsp:nvSpPr>
        <dsp:cNvPr id="0" name=""/>
        <dsp:cNvSpPr/>
      </dsp:nvSpPr>
      <dsp:spPr>
        <a:xfrm>
          <a:off x="0" y="2687"/>
          <a:ext cx="6263640" cy="0"/>
        </a:xfrm>
        <a:prstGeom prst="line">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5BFEA7AD-3D34-4B0E-8665-F22A4A1B634D}">
      <dsp:nvSpPr>
        <dsp:cNvPr id="0" name=""/>
        <dsp:cNvSpPr/>
      </dsp:nvSpPr>
      <dsp:spPr>
        <a:xfrm>
          <a:off x="0" y="2687"/>
          <a:ext cx="6263640" cy="183310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6680" tIns="106680" rIns="106680" bIns="106680" numCol="1" spcCol="1270" anchor="t" anchorCtr="0">
          <a:noAutofit/>
        </a:bodyPr>
        <a:lstStyle/>
        <a:p>
          <a:pPr marL="0" lvl="0" indent="0" algn="l" defTabSz="1244600">
            <a:lnSpc>
              <a:spcPct val="90000"/>
            </a:lnSpc>
            <a:spcBef>
              <a:spcPct val="0"/>
            </a:spcBef>
            <a:spcAft>
              <a:spcPct val="35000"/>
            </a:spcAft>
            <a:buNone/>
          </a:pPr>
          <a:r>
            <a:rPr lang="nl-NL" sz="2800" kern="1200"/>
            <a:t>Je formuleert </a:t>
          </a:r>
          <a:r>
            <a:rPr lang="nl-NL" sz="2800" b="1" kern="1200"/>
            <a:t>minimaal 2 leervragen</a:t>
          </a:r>
          <a:r>
            <a:rPr lang="nl-NL" sz="2800" kern="1200"/>
            <a:t> waar je de komende periode aan gaat werken. </a:t>
          </a:r>
          <a:endParaRPr lang="en-US" sz="2800" kern="1200"/>
        </a:p>
      </dsp:txBody>
      <dsp:txXfrm>
        <a:off x="0" y="2687"/>
        <a:ext cx="6263640" cy="1833104"/>
      </dsp:txXfrm>
    </dsp:sp>
    <dsp:sp modelId="{B5A421EC-D8C3-4FEE-BAD1-11F597AA17AB}">
      <dsp:nvSpPr>
        <dsp:cNvPr id="0" name=""/>
        <dsp:cNvSpPr/>
      </dsp:nvSpPr>
      <dsp:spPr>
        <a:xfrm>
          <a:off x="0" y="1835791"/>
          <a:ext cx="6263640" cy="0"/>
        </a:xfrm>
        <a:prstGeom prst="line">
          <a:avLst/>
        </a:prstGeom>
        <a:solidFill>
          <a:schemeClr val="accent2">
            <a:hueOff val="-727682"/>
            <a:satOff val="-41964"/>
            <a:lumOff val="4314"/>
            <a:alphaOff val="0"/>
          </a:schemeClr>
        </a:solidFill>
        <a:ln w="12700" cap="flat" cmpd="sng" algn="ctr">
          <a:solidFill>
            <a:schemeClr val="accent2">
              <a:hueOff val="-727682"/>
              <a:satOff val="-41964"/>
              <a:lumOff val="4314"/>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3FF1E30E-18D6-4CA2-9894-A9D4DB345D77}">
      <dsp:nvSpPr>
        <dsp:cNvPr id="0" name=""/>
        <dsp:cNvSpPr/>
      </dsp:nvSpPr>
      <dsp:spPr>
        <a:xfrm>
          <a:off x="0" y="1835791"/>
          <a:ext cx="6263640" cy="183310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6680" tIns="106680" rIns="106680" bIns="106680" numCol="1" spcCol="1270" anchor="t" anchorCtr="0">
          <a:noAutofit/>
        </a:bodyPr>
        <a:lstStyle/>
        <a:p>
          <a:pPr marL="0" lvl="0" indent="0" algn="l" defTabSz="1244600">
            <a:lnSpc>
              <a:spcPct val="90000"/>
            </a:lnSpc>
            <a:spcBef>
              <a:spcPct val="0"/>
            </a:spcBef>
            <a:spcAft>
              <a:spcPct val="35000"/>
            </a:spcAft>
            <a:buNone/>
          </a:pPr>
          <a:r>
            <a:rPr lang="nl-NL" sz="2800" kern="1200"/>
            <a:t>Deze leervragen kunnen te maken hebben met het thema van de pit, je zelfbeeld, opleidingsbeeld, beroepsbeeld en beroepsinhoud.</a:t>
          </a:r>
          <a:endParaRPr lang="en-US" sz="2800" kern="1200"/>
        </a:p>
      </dsp:txBody>
      <dsp:txXfrm>
        <a:off x="0" y="1835791"/>
        <a:ext cx="6263640" cy="1833104"/>
      </dsp:txXfrm>
    </dsp:sp>
    <dsp:sp modelId="{0A17A8CB-7178-4794-AC21-3A17A848ABFB}">
      <dsp:nvSpPr>
        <dsp:cNvPr id="0" name=""/>
        <dsp:cNvSpPr/>
      </dsp:nvSpPr>
      <dsp:spPr>
        <a:xfrm>
          <a:off x="0" y="3668896"/>
          <a:ext cx="6263640" cy="0"/>
        </a:xfrm>
        <a:prstGeom prst="line">
          <a:avLst/>
        </a:prstGeom>
        <a:solidFill>
          <a:schemeClr val="accent2">
            <a:hueOff val="-1455363"/>
            <a:satOff val="-83928"/>
            <a:lumOff val="8628"/>
            <a:alphaOff val="0"/>
          </a:schemeClr>
        </a:solidFill>
        <a:ln w="12700" cap="flat" cmpd="sng" algn="ctr">
          <a:solidFill>
            <a:schemeClr val="accent2">
              <a:hueOff val="-1455363"/>
              <a:satOff val="-83928"/>
              <a:lumOff val="8628"/>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6B13DE44-9C0F-4C62-B52F-A9D14BA6C5FC}">
      <dsp:nvSpPr>
        <dsp:cNvPr id="0" name=""/>
        <dsp:cNvSpPr/>
      </dsp:nvSpPr>
      <dsp:spPr>
        <a:xfrm>
          <a:off x="0" y="3668896"/>
          <a:ext cx="6263640" cy="183310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6680" tIns="106680" rIns="106680" bIns="106680" numCol="1" spcCol="1270" anchor="t" anchorCtr="0">
          <a:noAutofit/>
        </a:bodyPr>
        <a:lstStyle/>
        <a:p>
          <a:pPr marL="0" lvl="0" indent="0" algn="l" defTabSz="1244600">
            <a:lnSpc>
              <a:spcPct val="90000"/>
            </a:lnSpc>
            <a:spcBef>
              <a:spcPct val="0"/>
            </a:spcBef>
            <a:spcAft>
              <a:spcPct val="35000"/>
            </a:spcAft>
            <a:buNone/>
          </a:pPr>
          <a:r>
            <a:rPr lang="nl-NL" sz="2800" kern="1200"/>
            <a:t>Aan het einde van de periode schrijf je een reflectie over je persoonlijke leervragen. </a:t>
          </a:r>
          <a:endParaRPr lang="en-US" sz="2800" kern="1200"/>
        </a:p>
      </dsp:txBody>
      <dsp:txXfrm>
        <a:off x="0" y="3668896"/>
        <a:ext cx="6263640" cy="1833104"/>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88CE622-7650-4691-A81B-C2DDD7DBB106}">
      <dsp:nvSpPr>
        <dsp:cNvPr id="0" name=""/>
        <dsp:cNvSpPr/>
      </dsp:nvSpPr>
      <dsp:spPr>
        <a:xfrm>
          <a:off x="679050" y="578168"/>
          <a:ext cx="1887187" cy="1887187"/>
        </a:xfrm>
        <a:prstGeom prst="round2DiagRect">
          <a:avLst>
            <a:gd name="adj1" fmla="val 29727"/>
            <a:gd name="adj2" fmla="val 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7A3D021F-A98A-4EAB-9A1F-EBBE908CE4C4}">
      <dsp:nvSpPr>
        <dsp:cNvPr id="0" name=""/>
        <dsp:cNvSpPr/>
      </dsp:nvSpPr>
      <dsp:spPr>
        <a:xfrm>
          <a:off x="1081237" y="980356"/>
          <a:ext cx="1082812" cy="1082812"/>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BD1BED3C-E889-4EB5-A039-1DF979D4F2C7}">
      <dsp:nvSpPr>
        <dsp:cNvPr id="0" name=""/>
        <dsp:cNvSpPr/>
      </dsp:nvSpPr>
      <dsp:spPr>
        <a:xfrm>
          <a:off x="75768" y="3053169"/>
          <a:ext cx="309375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844550">
            <a:lnSpc>
              <a:spcPct val="90000"/>
            </a:lnSpc>
            <a:spcBef>
              <a:spcPct val="0"/>
            </a:spcBef>
            <a:spcAft>
              <a:spcPct val="35000"/>
            </a:spcAft>
            <a:buNone/>
            <a:defRPr cap="all"/>
          </a:pPr>
          <a:r>
            <a:rPr lang="nl-NL" sz="1900" kern="1200"/>
            <a:t>Vooronderzoek </a:t>
          </a:r>
          <a:endParaRPr lang="en-US" sz="1900" kern="1200"/>
        </a:p>
      </dsp:txBody>
      <dsp:txXfrm>
        <a:off x="75768" y="3053169"/>
        <a:ext cx="3093750" cy="720000"/>
      </dsp:txXfrm>
    </dsp:sp>
    <dsp:sp modelId="{5C3E1E63-E299-4FE4-BA6B-BA014E1C1CBE}">
      <dsp:nvSpPr>
        <dsp:cNvPr id="0" name=""/>
        <dsp:cNvSpPr/>
      </dsp:nvSpPr>
      <dsp:spPr>
        <a:xfrm>
          <a:off x="4314206" y="578168"/>
          <a:ext cx="1887187" cy="1887187"/>
        </a:xfrm>
        <a:prstGeom prst="round2DiagRect">
          <a:avLst>
            <a:gd name="adj1" fmla="val 29727"/>
            <a:gd name="adj2" fmla="val 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A823CD12-37B9-4075-8AFD-C8B369DF32A6}">
      <dsp:nvSpPr>
        <dsp:cNvPr id="0" name=""/>
        <dsp:cNvSpPr/>
      </dsp:nvSpPr>
      <dsp:spPr>
        <a:xfrm>
          <a:off x="4716393" y="980356"/>
          <a:ext cx="1082812" cy="1082812"/>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0333226B-6F6F-459F-B47D-C10BEAE78FDB}">
      <dsp:nvSpPr>
        <dsp:cNvPr id="0" name=""/>
        <dsp:cNvSpPr/>
      </dsp:nvSpPr>
      <dsp:spPr>
        <a:xfrm>
          <a:off x="3710925" y="3053169"/>
          <a:ext cx="309375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844550">
            <a:lnSpc>
              <a:spcPct val="90000"/>
            </a:lnSpc>
            <a:spcBef>
              <a:spcPct val="0"/>
            </a:spcBef>
            <a:spcAft>
              <a:spcPct val="35000"/>
            </a:spcAft>
            <a:buNone/>
            <a:defRPr cap="all"/>
          </a:pPr>
          <a:r>
            <a:rPr lang="nl-NL" sz="1900" kern="1200"/>
            <a:t>Persoonlijke leervragen</a:t>
          </a:r>
          <a:endParaRPr lang="en-US" sz="1900" kern="1200"/>
        </a:p>
      </dsp:txBody>
      <dsp:txXfrm>
        <a:off x="3710925" y="3053169"/>
        <a:ext cx="3093750" cy="720000"/>
      </dsp:txXfrm>
    </dsp:sp>
    <dsp:sp modelId="{08547606-932D-450A-87BB-5AA558E7FEFA}">
      <dsp:nvSpPr>
        <dsp:cNvPr id="0" name=""/>
        <dsp:cNvSpPr/>
      </dsp:nvSpPr>
      <dsp:spPr>
        <a:xfrm>
          <a:off x="7949362" y="578168"/>
          <a:ext cx="1887187" cy="1887187"/>
        </a:xfrm>
        <a:prstGeom prst="round2DiagRect">
          <a:avLst>
            <a:gd name="adj1" fmla="val 29727"/>
            <a:gd name="adj2" fmla="val 0"/>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2F5E20A9-DCA0-4796-B71C-1892A0B5EA84}">
      <dsp:nvSpPr>
        <dsp:cNvPr id="0" name=""/>
        <dsp:cNvSpPr/>
      </dsp:nvSpPr>
      <dsp:spPr>
        <a:xfrm>
          <a:off x="8351550" y="980356"/>
          <a:ext cx="1082812" cy="1082812"/>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E4B3CE30-1250-450C-B678-1F6291E67660}">
      <dsp:nvSpPr>
        <dsp:cNvPr id="0" name=""/>
        <dsp:cNvSpPr/>
      </dsp:nvSpPr>
      <dsp:spPr>
        <a:xfrm>
          <a:off x="7346081" y="3053169"/>
          <a:ext cx="309375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844550">
            <a:lnSpc>
              <a:spcPct val="90000"/>
            </a:lnSpc>
            <a:spcBef>
              <a:spcPct val="0"/>
            </a:spcBef>
            <a:spcAft>
              <a:spcPct val="35000"/>
            </a:spcAft>
            <a:buNone/>
            <a:defRPr cap="all"/>
          </a:pPr>
          <a:r>
            <a:rPr lang="nl-NL" sz="1900" kern="1200"/>
            <a:t>Nadenken waar jij je onderzoek over wilt doen! </a:t>
          </a:r>
          <a:endParaRPr lang="en-US" sz="1900" kern="1200"/>
        </a:p>
      </dsp:txBody>
      <dsp:txXfrm>
        <a:off x="7346081" y="3053169"/>
        <a:ext cx="3093750" cy="720000"/>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4.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5.xml><?xml version="1.0" encoding="utf-8"?>
<dgm:layoutDef xmlns:dgm="http://schemas.openxmlformats.org/drawingml/2006/diagram" xmlns:a="http://schemas.openxmlformats.org/drawingml/2006/main" uniqueId="urn:microsoft.com/office/officeart/2018/5/layout/IconLeafLabelList">
  <dgm:title val="Icon Leaf Label List"/>
  <dgm:desc val="Use to show non-sequential or grouped chunks of information accompanied by a related visuals. Works best with icons or small pictures with short text ca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snake">
          <dgm:param type="grDir" val="tL"/>
          <dgm:param type="flowDir" val="row"/>
          <dgm:param type="contDir" val="sameDir"/>
          <dgm:param type="off" val="ctr"/>
          <dgm:param type="vertAlign" val="mid"/>
          <dgm:param type="horzAlign" val="ctr"/>
        </dgm:alg>
      </dgm:if>
      <dgm:else name="Name2">
        <dgm:alg type="snake">
          <dgm:param type="grDir" val="tR"/>
          <dgm:param type="flowDir" val="row"/>
          <dgm:param type="contDir" val="sameDir"/>
          <dgm:param type="off" val="ctr"/>
          <dgm:param type="vertAlign" val="mid"/>
          <dgm:param type="horzAlign" val="ctr"/>
        </dgm:alg>
      </dgm:else>
    </dgm:choose>
    <dgm:shape xmlns:r="http://schemas.openxmlformats.org/officeDocument/2006/relationships" r:blip="">
      <dgm:adjLst/>
    </dgm:shape>
    <dgm:presOf/>
    <dgm:choose name="Name3">
      <dgm:if name="Name4" axis="ch" ptType="node" func="cnt" op="lte" val="2">
        <dgm:constrLst>
          <dgm:constr type="h" for="ch" forName="compNode" refType="h" fact="0.4"/>
          <dgm:constr type="w" for="ch" forName="compNode" val="100"/>
          <dgm:constr type="w" for="ch" forName="sibTrans" refType="w" refFor="ch" refForName="compNode" fact="0.175"/>
          <dgm:constr type="sp" refType="w" refFor="ch" refForName="compNode" op="equ" fact="0.25"/>
          <dgm:constr type="primFontSz" for="des" ptType="node" op="equ" val="44"/>
          <dgm:constr type="h" for="des" forName="compNode" op="equ"/>
          <dgm:constr type="h" for="des" forName="textRect" op="equ"/>
        </dgm:constrLst>
      </dgm:if>
      <dgm:if name="Name5" axis="ch" ptType="node" func="cnt" op="lte" val="3">
        <dgm:constrLst>
          <dgm:constr type="h" for="ch" forName="compNode" refType="h" fact="0.4"/>
          <dgm:constr type="w" for="ch" forName="compNode" val="100"/>
          <dgm:constr type="w" for="ch" forName="sibTrans" refType="w" refFor="ch" refForName="compNode" fact="0.175"/>
          <dgm:constr type="sp" refType="w" refFor="ch" refForName="compNode" op="equ" fact="0.25"/>
          <dgm:constr type="primFontSz" for="des" ptType="node" op="equ" val="40"/>
          <dgm:constr type="h" for="des" forName="compNode" op="equ"/>
          <dgm:constr type="h" for="des" forName="textRect" op="equ"/>
        </dgm:constrLst>
      </dgm:if>
      <dgm:if name="Name6" axis="ch" ptType="node" func="cnt" op="lte" val="4">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32"/>
          <dgm:constr type="h" for="des" forName="compNode" op="equ"/>
          <dgm:constr type="h" for="des" forName="textRect" op="equ"/>
        </dgm:constrLst>
      </dgm:if>
      <dgm:else name="Name7">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24"/>
          <dgm:constr type="h" for="des" forName="compNode" op="equ"/>
          <dgm:constr type="h" for="des" forName="textRect" op="equ"/>
        </dgm:constrLst>
      </dgm:else>
    </dgm:choose>
    <dgm:ruleLst>
      <dgm:rule type="w" for="ch" forName="compNode" val="50" fact="NaN" max="NaN"/>
    </dgm:ruleLst>
    <dgm:forEach name="Name8" axis="ch" ptType="node">
      <dgm:layoutNode name="compNode">
        <dgm:alg type="composite"/>
        <dgm:shape xmlns:r="http://schemas.openxmlformats.org/officeDocument/2006/relationships" r:blip="">
          <dgm:adjLst/>
        </dgm:shape>
        <dgm:presOf axis="self"/>
        <dgm:constrLst>
          <dgm:constr type="w" for="ch" forName="iconBgRect" refType="w" fact="0.61"/>
          <dgm:constr type="h" for="ch" forName="iconBgRect" refType="w" refFor="ch" refForName="iconBgRect"/>
          <dgm:constr type="t" for="ch" forName="iconBgRect"/>
          <dgm:constr type="ctrX" for="ch" forName="iconBgRect" refType="w" fact="0.5"/>
          <dgm:constr type="w" for="ch" forName="iconRect" refType="w" fact="0.35"/>
          <dgm:constr type="h" for="ch" forName="iconRect" refType="w" refFor="ch" refForName="iconRect"/>
          <dgm:constr type="ctrX" for="ch" forName="iconRect" refType="ctrX" refFor="ch" refForName="iconBgRect"/>
          <dgm:constr type="ctrY" for="ch" forName="iconRect" refType="ctrY" refFor="ch" refForName="iconBgRect"/>
          <dgm:constr type="h" for="ch" forName="spaceRect" refType="w" fact="0.19"/>
          <dgm:constr type="w" for="ch" forName="spaceRect" refType="w"/>
          <dgm:constr type="l" for="ch" forName="spaceRect"/>
          <dgm:constr type="t" for="ch" forName="spaceRect" refType="b" refFor="ch" refForName="iconBgRect"/>
          <dgm:constr type="h" for="ch" forName="textRect" val="20"/>
          <dgm:constr type="w" for="ch" forName="textRect" refType="w"/>
          <dgm:constr type="l" for="ch" forName="textRect"/>
          <dgm:constr type="t" for="ch" forName="textRect" refType="b" refFor="ch" refForName="spaceRect"/>
        </dgm:constrLst>
        <dgm:ruleLst>
          <dgm:rule type="h" val="INF" fact="NaN" max="NaN"/>
        </dgm:ruleLst>
        <dgm:layoutNode name="iconBgRect" styleLbl="bgShp">
          <dgm:alg type="sp"/>
          <dgm:shape xmlns:r="http://schemas.openxmlformats.org/officeDocument/2006/relationships" type="round2DiagRect" r:blip="">
            <dgm:adjLst/>
            <dgm:extLst>
              <a:ext uri="{B698B0E9-8C71-41B9-8309-B3DCBF30829C}">
                <dgm1612:spPr xmlns:dgm1612="http://schemas.microsoft.com/office/drawing/2016/12/diagram">
                  <a:prstGeom prst="round2DiagRect">
                    <a:avLst>
                      <a:gd name="adj1" fmla="val 29727"/>
                      <a:gd name="adj2" fmla="val 0"/>
                    </a:avLst>
                  </a:prstGeom>
                </dgm1612:spPr>
              </a:ext>
            </dgm:ext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 type="h" val="INF" fact="NaN" max="NaN"/>
          </dgm:ruleLst>
        </dgm:layoutNode>
      </dgm:layoutNode>
      <dgm:forEach name="Name9"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defRPr cap="all"/>
        </a:lvl1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9CD6C0D-60A4-46C9-B08D-C64149770C9F}" type="datetimeFigureOut">
              <a:rPr lang="nl-NL" smtClean="0"/>
              <a:t>11-5-2020</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CBE3EAF-BDB2-4D8B-BBE9-B4956BDCC4D7}" type="slidenum">
              <a:rPr lang="nl-NL" smtClean="0"/>
              <a:t>‹nr.›</a:t>
            </a:fld>
            <a:endParaRPr lang="nl-NL"/>
          </a:p>
        </p:txBody>
      </p:sp>
    </p:spTree>
    <p:extLst>
      <p:ext uri="{BB962C8B-B14F-4D97-AF65-F5344CB8AC3E}">
        <p14:creationId xmlns:p14="http://schemas.microsoft.com/office/powerpoint/2010/main" val="190078387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5"/>
          </p:nvPr>
        </p:nvSpPr>
        <p:spPr/>
        <p:txBody>
          <a:bodyPr/>
          <a:lstStyle/>
          <a:p>
            <a:fld id="{6CBE3EAF-BDB2-4D8B-BBE9-B4956BDCC4D7}" type="slidenum">
              <a:rPr lang="nl-NL" smtClean="0"/>
              <a:t>2</a:t>
            </a:fld>
            <a:endParaRPr lang="nl-NL"/>
          </a:p>
        </p:txBody>
      </p:sp>
    </p:spTree>
    <p:extLst>
      <p:ext uri="{BB962C8B-B14F-4D97-AF65-F5344CB8AC3E}">
        <p14:creationId xmlns:p14="http://schemas.microsoft.com/office/powerpoint/2010/main" val="174120960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Leren om nieuwsgierig te zijn. Jullie leren om met een onderzoekende blik te kijken, de juiste vragen te stellen en op een systematische wijze naar het antwoord zoeken. </a:t>
            </a:r>
          </a:p>
          <a:p>
            <a:r>
              <a:rPr lang="nl-NL" dirty="0"/>
              <a:t>Studenten mogen hun eigen onderzoek vormgeven en ze krijgen de ruimte voor eigen verantwoordelijkheid en initiatief, op deze manier leer je onderzoekend te handelen. </a:t>
            </a:r>
          </a:p>
          <a:p>
            <a:r>
              <a:rPr lang="nl-NL" dirty="0"/>
              <a:t>Stap voor stap gaan we uitleggen wat onderzoek inhoudt. En oefening baart kunst! Onderzoek leer je door het te doen! Maar ook door erover te lezen, door met praktijkvoorbeelden te oefenen. En tijdens je opleiding kun je dus op diverse manieren met onderzoek in aanraking komen.</a:t>
            </a:r>
          </a:p>
        </p:txBody>
      </p:sp>
      <p:sp>
        <p:nvSpPr>
          <p:cNvPr id="4" name="Tijdelijke aanduiding voor dianummer 3"/>
          <p:cNvSpPr>
            <a:spLocks noGrp="1"/>
          </p:cNvSpPr>
          <p:nvPr>
            <p:ph type="sldNum" sz="quarter" idx="5"/>
          </p:nvPr>
        </p:nvSpPr>
        <p:spPr/>
        <p:txBody>
          <a:bodyPr/>
          <a:lstStyle/>
          <a:p>
            <a:fld id="{6CBE3EAF-BDB2-4D8B-BBE9-B4956BDCC4D7}" type="slidenum">
              <a:rPr lang="nl-NL" smtClean="0"/>
              <a:t>4</a:t>
            </a:fld>
            <a:endParaRPr lang="nl-NL"/>
          </a:p>
        </p:txBody>
      </p:sp>
    </p:spTree>
    <p:extLst>
      <p:ext uri="{BB962C8B-B14F-4D97-AF65-F5344CB8AC3E}">
        <p14:creationId xmlns:p14="http://schemas.microsoft.com/office/powerpoint/2010/main" val="103988409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Onafhankelijk van voorkeuren en meningen van betrokkenen (zoals een opdrachtgever of studiebegeleider). Het kan zijn dat het management in een organisatie erbij gebaat is dat de interventies een bepaalde richting aangeven, dat de organisatie erbij gebaat is dat de interventies een bepaalde richting aangeven, dat de organisatie wordt afgeleid van de werkelijke problemen. Dat hoeft niet bewust te gebeuren; maar vaak hebben organisaties niet door waar de werkelijke oorzaken van hun problemen liggen. Een onafhankelijk onderzoek kan deze oorzaken aan het licht brengen, ervoor zorgen dat er een goede oplossing wordt bedacht en dat deze oplossing ook effect heeft.</a:t>
            </a:r>
          </a:p>
          <a:p>
            <a:r>
              <a:rPr lang="nl-NL" dirty="0"/>
              <a:t>Onafhankelijk betekent ook: onafhankelijk van invloeden door de onderzoeker! (Hoe houd je afstand van het onderwerp, hoe laat je je persoonlijke voorkeuren geen rol spelen? (althans zo min mogelijk). Wees objectief mogelijk! </a:t>
            </a:r>
          </a:p>
        </p:txBody>
      </p:sp>
      <p:sp>
        <p:nvSpPr>
          <p:cNvPr id="4" name="Tijdelijke aanduiding voor dianummer 3"/>
          <p:cNvSpPr>
            <a:spLocks noGrp="1"/>
          </p:cNvSpPr>
          <p:nvPr>
            <p:ph type="sldNum" sz="quarter" idx="5"/>
          </p:nvPr>
        </p:nvSpPr>
        <p:spPr/>
        <p:txBody>
          <a:bodyPr/>
          <a:lstStyle/>
          <a:p>
            <a:fld id="{6CBE3EAF-BDB2-4D8B-BBE9-B4956BDCC4D7}" type="slidenum">
              <a:rPr lang="nl-NL" smtClean="0"/>
              <a:t>6</a:t>
            </a:fld>
            <a:endParaRPr lang="nl-NL"/>
          </a:p>
        </p:txBody>
      </p:sp>
    </p:spTree>
    <p:extLst>
      <p:ext uri="{BB962C8B-B14F-4D97-AF65-F5344CB8AC3E}">
        <p14:creationId xmlns:p14="http://schemas.microsoft.com/office/powerpoint/2010/main" val="39194435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err="1"/>
              <a:t>Toetsbaarheid</a:t>
            </a:r>
            <a:r>
              <a:rPr lang="nl-NL" dirty="0"/>
              <a:t> van uitspraken: Een onderwerp, vraag of uitspraak moet toetsbaar zijn. Dit betekent dat er geen uitspraken worden gedaan als ‘engelen bestaan’ of ‘oranje is de beste’. Deze uitspraken zijn niet waarneembaar/niet te controleren zijn. De bedeling van onderzoek is juist om uitspraken te doen die </a:t>
            </a:r>
            <a:r>
              <a:rPr lang="nl-NL" dirty="0" err="1"/>
              <a:t>getoets</a:t>
            </a:r>
            <a:r>
              <a:rPr lang="nl-NL" dirty="0"/>
              <a:t> kunnen worden. </a:t>
            </a:r>
          </a:p>
          <a:p>
            <a:r>
              <a:rPr lang="nl-NL" dirty="0"/>
              <a:t>Betrouwbaarheid: onderzoek wordt heel vaak beoordeeld op de betrouwbaarheid van de resultaten. De resultaten van een onderzoek worden gebruikt voor het nemen van belangrijke beslissingen. Onderzoek moet van goede kwaliteit zijn. (Zou je het onderzoek onder andere omstandigheden, in een andere periode herhalen, dan moet dat tot dezelfde resultaten leiden. Deze herhaalbaarheid van onderzoek is dus een belangrijke voorwaarde om de betrouwbaarheid te kunnen onderzoeken. </a:t>
            </a:r>
          </a:p>
          <a:p>
            <a:r>
              <a:rPr lang="nl-NL" dirty="0" err="1"/>
              <a:t>Informativiteit</a:t>
            </a:r>
            <a:r>
              <a:rPr lang="nl-NL" dirty="0"/>
              <a:t>: daarom is het belangrijk dat je nauwkeurig omschrijft wat je onderwerp is. Je moet heel goed aangeven over welke situatie je een uitspraak doet, binnen welke grenzen je onderzoek zich afspeelt, welke groep daarbij betrokken is of wordt, in welke periode je onderzoek zich afspeelt en wat het ‘domein’ is van je onderzoek (het hele </a:t>
            </a:r>
            <a:r>
              <a:rPr lang="nl-NL" dirty="0" err="1"/>
              <a:t>geboed</a:t>
            </a:r>
            <a:r>
              <a:rPr lang="nl-NL" dirty="0"/>
              <a:t> waarop je onderzoek </a:t>
            </a:r>
            <a:r>
              <a:rPr lang="nl-NL" dirty="0" err="1"/>
              <a:t>betrekkeing</a:t>
            </a:r>
            <a:r>
              <a:rPr lang="nl-NL" dirty="0"/>
              <a:t> heeft, alle eenheden waarop je onderzoek zich richt). </a:t>
            </a:r>
          </a:p>
          <a:p>
            <a:r>
              <a:rPr lang="nl-NL" dirty="0"/>
              <a:t>Validiteit: simpel gezegd: we willen er allereerst zeker van zijn dat we ‘meten wat we meten willen’. </a:t>
            </a:r>
          </a:p>
          <a:p>
            <a:r>
              <a:rPr lang="nl-NL" dirty="0"/>
              <a:t>Praktische criteria; niemand heeft iets aan onderzoek dat niet bruikbaar is. </a:t>
            </a:r>
          </a:p>
        </p:txBody>
      </p:sp>
      <p:sp>
        <p:nvSpPr>
          <p:cNvPr id="4" name="Tijdelijke aanduiding voor dianummer 3"/>
          <p:cNvSpPr>
            <a:spLocks noGrp="1"/>
          </p:cNvSpPr>
          <p:nvPr>
            <p:ph type="sldNum" sz="quarter" idx="5"/>
          </p:nvPr>
        </p:nvSpPr>
        <p:spPr/>
        <p:txBody>
          <a:bodyPr/>
          <a:lstStyle/>
          <a:p>
            <a:fld id="{6CBE3EAF-BDB2-4D8B-BBE9-B4956BDCC4D7}" type="slidenum">
              <a:rPr lang="nl-NL" smtClean="0"/>
              <a:t>7</a:t>
            </a:fld>
            <a:endParaRPr lang="nl-NL"/>
          </a:p>
        </p:txBody>
      </p:sp>
    </p:spTree>
    <p:extLst>
      <p:ext uri="{BB962C8B-B14F-4D97-AF65-F5344CB8AC3E}">
        <p14:creationId xmlns:p14="http://schemas.microsoft.com/office/powerpoint/2010/main" val="374620780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Je doorloopt telkens het </a:t>
            </a:r>
            <a:r>
              <a:rPr lang="nl-NL" dirty="0" err="1"/>
              <a:t>procesm</a:t>
            </a:r>
            <a:r>
              <a:rPr lang="nl-NL" dirty="0"/>
              <a:t> als in een kringloop, een cyclus: zit ik nog op het juiste spoor? Waar moet ik wat veranderen? Waar wil ik ook alweer heen? Wat was de onderzoeksvraag eigenlijk? Is het tijdpad nog haalbaar?</a:t>
            </a:r>
          </a:p>
          <a:p>
            <a:r>
              <a:rPr lang="nl-NL" dirty="0"/>
              <a:t>dan stop je waar je mee bezig bent, en kijk je achterom en vooruit.</a:t>
            </a:r>
          </a:p>
        </p:txBody>
      </p:sp>
      <p:sp>
        <p:nvSpPr>
          <p:cNvPr id="4" name="Tijdelijke aanduiding voor dianummer 3"/>
          <p:cNvSpPr>
            <a:spLocks noGrp="1"/>
          </p:cNvSpPr>
          <p:nvPr>
            <p:ph type="sldNum" sz="quarter" idx="5"/>
          </p:nvPr>
        </p:nvSpPr>
        <p:spPr/>
        <p:txBody>
          <a:bodyPr/>
          <a:lstStyle/>
          <a:p>
            <a:fld id="{6CBE3EAF-BDB2-4D8B-BBE9-B4956BDCC4D7}" type="slidenum">
              <a:rPr lang="nl-NL" smtClean="0"/>
              <a:t>8</a:t>
            </a:fld>
            <a:endParaRPr lang="nl-NL"/>
          </a:p>
        </p:txBody>
      </p:sp>
    </p:spTree>
    <p:extLst>
      <p:ext uri="{BB962C8B-B14F-4D97-AF65-F5344CB8AC3E}">
        <p14:creationId xmlns:p14="http://schemas.microsoft.com/office/powerpoint/2010/main" val="39583813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Kan, want er zijn heel veel variatiesop een praktijkgerichte onderzoeks-kringloop denkbaar. </a:t>
            </a:r>
          </a:p>
          <a:p>
            <a:pPr marL="228600" indent="-228600">
              <a:buAutoNum type="arabicPeriod"/>
            </a:pPr>
            <a:r>
              <a:rPr lang="nl-NL" dirty="0"/>
              <a:t>Je houdt rekening met je opdrachtgevers. Er ligt al een onderzoeksvraag, een probleem, een interventie of diagnose en jij gaat aan het werk. Het is vaak nodig (en handig) om het probleem nader af te bakenen en een werkbare doel- en vraagstelling te ontwikkelen. Je kunt dus een vooronderzoek starten, waarbij je spreekt met deskundigen in de organisatie, vergaderingen bijwoont, stukken doorneemt etc. Belangrijkste doel in deze fase is dat je een goede afbakening van je doel- en vraagstelling bereikt. </a:t>
            </a:r>
          </a:p>
          <a:p>
            <a:pPr marL="228600" indent="-228600">
              <a:buAutoNum type="arabicPeriod"/>
            </a:pPr>
            <a:r>
              <a:rPr lang="nl-NL" dirty="0"/>
              <a:t>X</a:t>
            </a:r>
          </a:p>
          <a:p>
            <a:pPr marL="228600" indent="-228600">
              <a:buAutoNum type="arabicPeriod"/>
            </a:pPr>
            <a:r>
              <a:rPr lang="nl-NL" dirty="0"/>
              <a:t>Je gaat de gegevens verzamelen die je nodig hebt om een antwoord op de onderzoeksvraag (of vragen) te geven. </a:t>
            </a:r>
          </a:p>
          <a:p>
            <a:pPr marL="228600" indent="-228600">
              <a:buAutoNum type="arabicPeriod"/>
            </a:pPr>
            <a:r>
              <a:rPr lang="nl-NL" dirty="0"/>
              <a:t>X</a:t>
            </a:r>
          </a:p>
          <a:p>
            <a:pPr marL="228600" indent="-228600">
              <a:buAutoNum type="arabicPeriod"/>
            </a:pPr>
            <a:r>
              <a:rPr lang="nl-NL" dirty="0"/>
              <a:t>Hoe is het onderzoek te waarderen? Is het goed, zijn er discussiepunten ten aanzien van de inhoud en/of opzet van het onderzoek? Vervolgens schrijf je je verslag. </a:t>
            </a:r>
          </a:p>
        </p:txBody>
      </p:sp>
      <p:sp>
        <p:nvSpPr>
          <p:cNvPr id="4" name="Tijdelijke aanduiding voor dianummer 3"/>
          <p:cNvSpPr>
            <a:spLocks noGrp="1"/>
          </p:cNvSpPr>
          <p:nvPr>
            <p:ph type="sldNum" sz="quarter" idx="5"/>
          </p:nvPr>
        </p:nvSpPr>
        <p:spPr/>
        <p:txBody>
          <a:bodyPr/>
          <a:lstStyle/>
          <a:p>
            <a:fld id="{6CBE3EAF-BDB2-4D8B-BBE9-B4956BDCC4D7}" type="slidenum">
              <a:rPr lang="nl-NL" smtClean="0"/>
              <a:t>9</a:t>
            </a:fld>
            <a:endParaRPr lang="nl-NL"/>
          </a:p>
        </p:txBody>
      </p:sp>
    </p:spTree>
    <p:extLst>
      <p:ext uri="{BB962C8B-B14F-4D97-AF65-F5344CB8AC3E}">
        <p14:creationId xmlns:p14="http://schemas.microsoft.com/office/powerpoint/2010/main" val="183763722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AFB0FBB-2B61-4E22-B06A-986CC0539872}"/>
              </a:ext>
            </a:extLst>
          </p:cNvPr>
          <p:cNvSpPr>
            <a:spLocks noGrp="1"/>
          </p:cNvSpPr>
          <p:nvPr>
            <p:ph type="ctrTitle"/>
          </p:nvPr>
        </p:nvSpPr>
        <p:spPr>
          <a:xfrm>
            <a:off x="1524000" y="1122363"/>
            <a:ext cx="9144000" cy="2387600"/>
          </a:xfrm>
        </p:spPr>
        <p:txBody>
          <a:bodyPr anchor="b"/>
          <a:lstStyle>
            <a:lvl1pPr algn="ctr">
              <a:defRPr sz="6000"/>
            </a:lvl1pPr>
          </a:lstStyle>
          <a:p>
            <a:r>
              <a:rPr lang="nl-NL"/>
              <a:t>Klik om stijl te bewerken</a:t>
            </a:r>
          </a:p>
        </p:txBody>
      </p:sp>
      <p:sp>
        <p:nvSpPr>
          <p:cNvPr id="3" name="Ondertitel 2">
            <a:extLst>
              <a:ext uri="{FF2B5EF4-FFF2-40B4-BE49-F238E27FC236}">
                <a16:creationId xmlns:a16="http://schemas.microsoft.com/office/drawing/2014/main" id="{AE93C7D2-307F-4F56-B9EE-04E42347622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p>
        </p:txBody>
      </p:sp>
      <p:sp>
        <p:nvSpPr>
          <p:cNvPr id="4" name="Tijdelijke aanduiding voor datum 3">
            <a:extLst>
              <a:ext uri="{FF2B5EF4-FFF2-40B4-BE49-F238E27FC236}">
                <a16:creationId xmlns:a16="http://schemas.microsoft.com/office/drawing/2014/main" id="{CD563098-64C3-4374-9AEE-0CAE266930E1}"/>
              </a:ext>
            </a:extLst>
          </p:cNvPr>
          <p:cNvSpPr>
            <a:spLocks noGrp="1"/>
          </p:cNvSpPr>
          <p:nvPr>
            <p:ph type="dt" sz="half" idx="10"/>
          </p:nvPr>
        </p:nvSpPr>
        <p:spPr/>
        <p:txBody>
          <a:bodyPr/>
          <a:lstStyle/>
          <a:p>
            <a:fld id="{4DDB1C93-E265-4DF4-8873-B63A03DCEC5A}" type="datetimeFigureOut">
              <a:rPr lang="nl-NL" smtClean="0"/>
              <a:t>11-5-2020</a:t>
            </a:fld>
            <a:endParaRPr lang="nl-NL"/>
          </a:p>
        </p:txBody>
      </p:sp>
      <p:sp>
        <p:nvSpPr>
          <p:cNvPr id="5" name="Tijdelijke aanduiding voor voettekst 4">
            <a:extLst>
              <a:ext uri="{FF2B5EF4-FFF2-40B4-BE49-F238E27FC236}">
                <a16:creationId xmlns:a16="http://schemas.microsoft.com/office/drawing/2014/main" id="{D694B426-09EE-47CF-A06B-37FE72BD1924}"/>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8D68A8DA-7214-45D6-8D8A-A0FC2186D31D}"/>
              </a:ext>
            </a:extLst>
          </p:cNvPr>
          <p:cNvSpPr>
            <a:spLocks noGrp="1"/>
          </p:cNvSpPr>
          <p:nvPr>
            <p:ph type="sldNum" sz="quarter" idx="12"/>
          </p:nvPr>
        </p:nvSpPr>
        <p:spPr/>
        <p:txBody>
          <a:bodyPr/>
          <a:lstStyle/>
          <a:p>
            <a:fld id="{7D3B4A5E-90C1-4FCF-B09C-831A37A58F27}" type="slidenum">
              <a:rPr lang="nl-NL" smtClean="0"/>
              <a:t>‹nr.›</a:t>
            </a:fld>
            <a:endParaRPr lang="nl-NL"/>
          </a:p>
        </p:txBody>
      </p:sp>
    </p:spTree>
    <p:extLst>
      <p:ext uri="{BB962C8B-B14F-4D97-AF65-F5344CB8AC3E}">
        <p14:creationId xmlns:p14="http://schemas.microsoft.com/office/powerpoint/2010/main" val="10758540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1E58AE6-9B85-4341-A443-12287E869214}"/>
              </a:ext>
            </a:extLst>
          </p:cNvPr>
          <p:cNvSpPr>
            <a:spLocks noGrp="1"/>
          </p:cNvSpPr>
          <p:nvPr>
            <p:ph type="title"/>
          </p:nvPr>
        </p:nvSpPr>
        <p:spPr/>
        <p:txBody>
          <a:bodyPr/>
          <a:lstStyle/>
          <a:p>
            <a:r>
              <a:rPr lang="nl-NL"/>
              <a:t>Klik om stijl te bewerken</a:t>
            </a:r>
          </a:p>
        </p:txBody>
      </p:sp>
      <p:sp>
        <p:nvSpPr>
          <p:cNvPr id="3" name="Tijdelijke aanduiding voor verticale tekst 2">
            <a:extLst>
              <a:ext uri="{FF2B5EF4-FFF2-40B4-BE49-F238E27FC236}">
                <a16:creationId xmlns:a16="http://schemas.microsoft.com/office/drawing/2014/main" id="{0FB5E8AB-BEAB-45E1-919E-A15F317D02D2}"/>
              </a:ext>
            </a:extLst>
          </p:cNvPr>
          <p:cNvSpPr>
            <a:spLocks noGrp="1"/>
          </p:cNvSpPr>
          <p:nvPr>
            <p:ph type="body" orient="vert" idx="1"/>
          </p:nvPr>
        </p:nvSpPr>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90DC6723-2886-403E-AB59-2681708EC72A}"/>
              </a:ext>
            </a:extLst>
          </p:cNvPr>
          <p:cNvSpPr>
            <a:spLocks noGrp="1"/>
          </p:cNvSpPr>
          <p:nvPr>
            <p:ph type="dt" sz="half" idx="10"/>
          </p:nvPr>
        </p:nvSpPr>
        <p:spPr/>
        <p:txBody>
          <a:bodyPr/>
          <a:lstStyle/>
          <a:p>
            <a:fld id="{4DDB1C93-E265-4DF4-8873-B63A03DCEC5A}" type="datetimeFigureOut">
              <a:rPr lang="nl-NL" smtClean="0"/>
              <a:t>11-5-2020</a:t>
            </a:fld>
            <a:endParaRPr lang="nl-NL"/>
          </a:p>
        </p:txBody>
      </p:sp>
      <p:sp>
        <p:nvSpPr>
          <p:cNvPr id="5" name="Tijdelijke aanduiding voor voettekst 4">
            <a:extLst>
              <a:ext uri="{FF2B5EF4-FFF2-40B4-BE49-F238E27FC236}">
                <a16:creationId xmlns:a16="http://schemas.microsoft.com/office/drawing/2014/main" id="{542C0B4E-46AC-498B-BC3B-C3612F89699C}"/>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304D6490-BC3F-495B-BD1E-3B376198C291}"/>
              </a:ext>
            </a:extLst>
          </p:cNvPr>
          <p:cNvSpPr>
            <a:spLocks noGrp="1"/>
          </p:cNvSpPr>
          <p:nvPr>
            <p:ph type="sldNum" sz="quarter" idx="12"/>
          </p:nvPr>
        </p:nvSpPr>
        <p:spPr/>
        <p:txBody>
          <a:bodyPr/>
          <a:lstStyle/>
          <a:p>
            <a:fld id="{7D3B4A5E-90C1-4FCF-B09C-831A37A58F27}" type="slidenum">
              <a:rPr lang="nl-NL" smtClean="0"/>
              <a:t>‹nr.›</a:t>
            </a:fld>
            <a:endParaRPr lang="nl-NL"/>
          </a:p>
        </p:txBody>
      </p:sp>
    </p:spTree>
    <p:extLst>
      <p:ext uri="{BB962C8B-B14F-4D97-AF65-F5344CB8AC3E}">
        <p14:creationId xmlns:p14="http://schemas.microsoft.com/office/powerpoint/2010/main" val="31184548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a:extLst>
              <a:ext uri="{FF2B5EF4-FFF2-40B4-BE49-F238E27FC236}">
                <a16:creationId xmlns:a16="http://schemas.microsoft.com/office/drawing/2014/main" id="{3D61C19C-7F15-4A9F-94CB-10E5A60C8AB9}"/>
              </a:ext>
            </a:extLst>
          </p:cNvPr>
          <p:cNvSpPr>
            <a:spLocks noGrp="1"/>
          </p:cNvSpPr>
          <p:nvPr>
            <p:ph type="title" orient="vert"/>
          </p:nvPr>
        </p:nvSpPr>
        <p:spPr>
          <a:xfrm>
            <a:off x="8724900" y="365125"/>
            <a:ext cx="2628900" cy="5811838"/>
          </a:xfrm>
        </p:spPr>
        <p:txBody>
          <a:bodyPr vert="eaVert"/>
          <a:lstStyle/>
          <a:p>
            <a:r>
              <a:rPr lang="nl-NL"/>
              <a:t>Klik om stijl te bewerken</a:t>
            </a:r>
          </a:p>
        </p:txBody>
      </p:sp>
      <p:sp>
        <p:nvSpPr>
          <p:cNvPr id="3" name="Tijdelijke aanduiding voor verticale tekst 2">
            <a:extLst>
              <a:ext uri="{FF2B5EF4-FFF2-40B4-BE49-F238E27FC236}">
                <a16:creationId xmlns:a16="http://schemas.microsoft.com/office/drawing/2014/main" id="{8B8BA183-3C1A-43C6-804B-D2C70EB6AFC6}"/>
              </a:ext>
            </a:extLst>
          </p:cNvPr>
          <p:cNvSpPr>
            <a:spLocks noGrp="1"/>
          </p:cNvSpPr>
          <p:nvPr>
            <p:ph type="body" orient="vert" idx="1"/>
          </p:nvPr>
        </p:nvSpPr>
        <p:spPr>
          <a:xfrm>
            <a:off x="838200" y="365125"/>
            <a:ext cx="7734300" cy="5811838"/>
          </a:xfrm>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D5C6BDF3-0DDA-4F2B-961A-E3B22D4B7FD7}"/>
              </a:ext>
            </a:extLst>
          </p:cNvPr>
          <p:cNvSpPr>
            <a:spLocks noGrp="1"/>
          </p:cNvSpPr>
          <p:nvPr>
            <p:ph type="dt" sz="half" idx="10"/>
          </p:nvPr>
        </p:nvSpPr>
        <p:spPr/>
        <p:txBody>
          <a:bodyPr/>
          <a:lstStyle/>
          <a:p>
            <a:fld id="{4DDB1C93-E265-4DF4-8873-B63A03DCEC5A}" type="datetimeFigureOut">
              <a:rPr lang="nl-NL" smtClean="0"/>
              <a:t>11-5-2020</a:t>
            </a:fld>
            <a:endParaRPr lang="nl-NL"/>
          </a:p>
        </p:txBody>
      </p:sp>
      <p:sp>
        <p:nvSpPr>
          <p:cNvPr id="5" name="Tijdelijke aanduiding voor voettekst 4">
            <a:extLst>
              <a:ext uri="{FF2B5EF4-FFF2-40B4-BE49-F238E27FC236}">
                <a16:creationId xmlns:a16="http://schemas.microsoft.com/office/drawing/2014/main" id="{6CF28FD2-8F58-48EB-B581-8B06F1FDEECE}"/>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79277528-69D5-46BD-A904-264C5EC3B453}"/>
              </a:ext>
            </a:extLst>
          </p:cNvPr>
          <p:cNvSpPr>
            <a:spLocks noGrp="1"/>
          </p:cNvSpPr>
          <p:nvPr>
            <p:ph type="sldNum" sz="quarter" idx="12"/>
          </p:nvPr>
        </p:nvSpPr>
        <p:spPr/>
        <p:txBody>
          <a:bodyPr/>
          <a:lstStyle/>
          <a:p>
            <a:fld id="{7D3B4A5E-90C1-4FCF-B09C-831A37A58F27}" type="slidenum">
              <a:rPr lang="nl-NL" smtClean="0"/>
              <a:t>‹nr.›</a:t>
            </a:fld>
            <a:endParaRPr lang="nl-NL"/>
          </a:p>
        </p:txBody>
      </p:sp>
    </p:spTree>
    <p:extLst>
      <p:ext uri="{BB962C8B-B14F-4D97-AF65-F5344CB8AC3E}">
        <p14:creationId xmlns:p14="http://schemas.microsoft.com/office/powerpoint/2010/main" val="13397112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C81B1F9-98DD-4113-BD63-0C2B695CD163}"/>
              </a:ext>
            </a:extLst>
          </p:cNvPr>
          <p:cNvSpPr>
            <a:spLocks noGrp="1"/>
          </p:cNvSpPr>
          <p:nvPr>
            <p:ph type="title"/>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E41B1823-94EF-43FF-971D-090A6D0B79D2}"/>
              </a:ext>
            </a:extLst>
          </p:cNvPr>
          <p:cNvSpPr>
            <a:spLocks noGrp="1"/>
          </p:cNvSpPr>
          <p:nvPr>
            <p:ph idx="1"/>
          </p:nvPr>
        </p:nvSpPr>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0D80E2CF-AE63-475E-B246-BF92AF8EEF4E}"/>
              </a:ext>
            </a:extLst>
          </p:cNvPr>
          <p:cNvSpPr>
            <a:spLocks noGrp="1"/>
          </p:cNvSpPr>
          <p:nvPr>
            <p:ph type="dt" sz="half" idx="10"/>
          </p:nvPr>
        </p:nvSpPr>
        <p:spPr/>
        <p:txBody>
          <a:bodyPr/>
          <a:lstStyle/>
          <a:p>
            <a:fld id="{4DDB1C93-E265-4DF4-8873-B63A03DCEC5A}" type="datetimeFigureOut">
              <a:rPr lang="nl-NL" smtClean="0"/>
              <a:t>11-5-2020</a:t>
            </a:fld>
            <a:endParaRPr lang="nl-NL"/>
          </a:p>
        </p:txBody>
      </p:sp>
      <p:sp>
        <p:nvSpPr>
          <p:cNvPr id="5" name="Tijdelijke aanduiding voor voettekst 4">
            <a:extLst>
              <a:ext uri="{FF2B5EF4-FFF2-40B4-BE49-F238E27FC236}">
                <a16:creationId xmlns:a16="http://schemas.microsoft.com/office/drawing/2014/main" id="{13F342E7-DFE8-4EEC-8095-D15EF5A2C947}"/>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8779AD68-A2FD-40D8-9678-D82CC562C65B}"/>
              </a:ext>
            </a:extLst>
          </p:cNvPr>
          <p:cNvSpPr>
            <a:spLocks noGrp="1"/>
          </p:cNvSpPr>
          <p:nvPr>
            <p:ph type="sldNum" sz="quarter" idx="12"/>
          </p:nvPr>
        </p:nvSpPr>
        <p:spPr/>
        <p:txBody>
          <a:bodyPr/>
          <a:lstStyle/>
          <a:p>
            <a:fld id="{7D3B4A5E-90C1-4FCF-B09C-831A37A58F27}" type="slidenum">
              <a:rPr lang="nl-NL" smtClean="0"/>
              <a:t>‹nr.›</a:t>
            </a:fld>
            <a:endParaRPr lang="nl-NL"/>
          </a:p>
        </p:txBody>
      </p:sp>
    </p:spTree>
    <p:extLst>
      <p:ext uri="{BB962C8B-B14F-4D97-AF65-F5344CB8AC3E}">
        <p14:creationId xmlns:p14="http://schemas.microsoft.com/office/powerpoint/2010/main" val="32095805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2DB39C7-87FA-4684-A3D0-CCEC53CF8B77}"/>
              </a:ext>
            </a:extLst>
          </p:cNvPr>
          <p:cNvSpPr>
            <a:spLocks noGrp="1"/>
          </p:cNvSpPr>
          <p:nvPr>
            <p:ph type="title"/>
          </p:nvPr>
        </p:nvSpPr>
        <p:spPr>
          <a:xfrm>
            <a:off x="831850" y="1709738"/>
            <a:ext cx="10515600" cy="2852737"/>
          </a:xfrm>
        </p:spPr>
        <p:txBody>
          <a:bodyPr anchor="b"/>
          <a:lstStyle>
            <a:lvl1pPr>
              <a:defRPr sz="6000"/>
            </a:lvl1pPr>
          </a:lstStyle>
          <a:p>
            <a:r>
              <a:rPr lang="nl-NL"/>
              <a:t>Klik om stijl te bewerken</a:t>
            </a:r>
          </a:p>
        </p:txBody>
      </p:sp>
      <p:sp>
        <p:nvSpPr>
          <p:cNvPr id="3" name="Tijdelijke aanduiding voor tekst 2">
            <a:extLst>
              <a:ext uri="{FF2B5EF4-FFF2-40B4-BE49-F238E27FC236}">
                <a16:creationId xmlns:a16="http://schemas.microsoft.com/office/drawing/2014/main" id="{7F87876B-FC04-4DC6-A1A6-5F4F0155C7B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a:t>Klikken om de tekststijl van het model te bewerken</a:t>
            </a:r>
          </a:p>
        </p:txBody>
      </p:sp>
      <p:sp>
        <p:nvSpPr>
          <p:cNvPr id="4" name="Tijdelijke aanduiding voor datum 3">
            <a:extLst>
              <a:ext uri="{FF2B5EF4-FFF2-40B4-BE49-F238E27FC236}">
                <a16:creationId xmlns:a16="http://schemas.microsoft.com/office/drawing/2014/main" id="{94DDE4BB-B4AC-4B71-8B83-69E8BE5913E3}"/>
              </a:ext>
            </a:extLst>
          </p:cNvPr>
          <p:cNvSpPr>
            <a:spLocks noGrp="1"/>
          </p:cNvSpPr>
          <p:nvPr>
            <p:ph type="dt" sz="half" idx="10"/>
          </p:nvPr>
        </p:nvSpPr>
        <p:spPr/>
        <p:txBody>
          <a:bodyPr/>
          <a:lstStyle/>
          <a:p>
            <a:fld id="{4DDB1C93-E265-4DF4-8873-B63A03DCEC5A}" type="datetimeFigureOut">
              <a:rPr lang="nl-NL" smtClean="0"/>
              <a:t>11-5-2020</a:t>
            </a:fld>
            <a:endParaRPr lang="nl-NL"/>
          </a:p>
        </p:txBody>
      </p:sp>
      <p:sp>
        <p:nvSpPr>
          <p:cNvPr id="5" name="Tijdelijke aanduiding voor voettekst 4">
            <a:extLst>
              <a:ext uri="{FF2B5EF4-FFF2-40B4-BE49-F238E27FC236}">
                <a16:creationId xmlns:a16="http://schemas.microsoft.com/office/drawing/2014/main" id="{73A4B649-4A0D-4246-991A-57AC283B7B60}"/>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9C14327F-4B40-49AE-ADF0-18C4F532E1A2}"/>
              </a:ext>
            </a:extLst>
          </p:cNvPr>
          <p:cNvSpPr>
            <a:spLocks noGrp="1"/>
          </p:cNvSpPr>
          <p:nvPr>
            <p:ph type="sldNum" sz="quarter" idx="12"/>
          </p:nvPr>
        </p:nvSpPr>
        <p:spPr/>
        <p:txBody>
          <a:bodyPr/>
          <a:lstStyle/>
          <a:p>
            <a:fld id="{7D3B4A5E-90C1-4FCF-B09C-831A37A58F27}" type="slidenum">
              <a:rPr lang="nl-NL" smtClean="0"/>
              <a:t>‹nr.›</a:t>
            </a:fld>
            <a:endParaRPr lang="nl-NL"/>
          </a:p>
        </p:txBody>
      </p:sp>
    </p:spTree>
    <p:extLst>
      <p:ext uri="{BB962C8B-B14F-4D97-AF65-F5344CB8AC3E}">
        <p14:creationId xmlns:p14="http://schemas.microsoft.com/office/powerpoint/2010/main" val="12698278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55175C6-15D3-487C-9227-0C62FF07654B}"/>
              </a:ext>
            </a:extLst>
          </p:cNvPr>
          <p:cNvSpPr>
            <a:spLocks noGrp="1"/>
          </p:cNvSpPr>
          <p:nvPr>
            <p:ph type="title"/>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D2ABCB02-F807-4A6A-9FA6-09E7F74DFE8D}"/>
              </a:ext>
            </a:extLst>
          </p:cNvPr>
          <p:cNvSpPr>
            <a:spLocks noGrp="1"/>
          </p:cNvSpPr>
          <p:nvPr>
            <p:ph sz="half" idx="1"/>
          </p:nvPr>
        </p:nvSpPr>
        <p:spPr>
          <a:xfrm>
            <a:off x="838200" y="1825625"/>
            <a:ext cx="5181600" cy="435133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inhoud 3">
            <a:extLst>
              <a:ext uri="{FF2B5EF4-FFF2-40B4-BE49-F238E27FC236}">
                <a16:creationId xmlns:a16="http://schemas.microsoft.com/office/drawing/2014/main" id="{D3421432-6DC1-443F-9AE5-B30B3C32EBD7}"/>
              </a:ext>
            </a:extLst>
          </p:cNvPr>
          <p:cNvSpPr>
            <a:spLocks noGrp="1"/>
          </p:cNvSpPr>
          <p:nvPr>
            <p:ph sz="half" idx="2"/>
          </p:nvPr>
        </p:nvSpPr>
        <p:spPr>
          <a:xfrm>
            <a:off x="6172200" y="1825625"/>
            <a:ext cx="5181600" cy="435133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datum 4">
            <a:extLst>
              <a:ext uri="{FF2B5EF4-FFF2-40B4-BE49-F238E27FC236}">
                <a16:creationId xmlns:a16="http://schemas.microsoft.com/office/drawing/2014/main" id="{75AEDAC5-D24F-4D96-AFFB-26FB3A41CF9C}"/>
              </a:ext>
            </a:extLst>
          </p:cNvPr>
          <p:cNvSpPr>
            <a:spLocks noGrp="1"/>
          </p:cNvSpPr>
          <p:nvPr>
            <p:ph type="dt" sz="half" idx="10"/>
          </p:nvPr>
        </p:nvSpPr>
        <p:spPr/>
        <p:txBody>
          <a:bodyPr/>
          <a:lstStyle/>
          <a:p>
            <a:fld id="{4DDB1C93-E265-4DF4-8873-B63A03DCEC5A}" type="datetimeFigureOut">
              <a:rPr lang="nl-NL" smtClean="0"/>
              <a:t>11-5-2020</a:t>
            </a:fld>
            <a:endParaRPr lang="nl-NL"/>
          </a:p>
        </p:txBody>
      </p:sp>
      <p:sp>
        <p:nvSpPr>
          <p:cNvPr id="6" name="Tijdelijke aanduiding voor voettekst 5">
            <a:extLst>
              <a:ext uri="{FF2B5EF4-FFF2-40B4-BE49-F238E27FC236}">
                <a16:creationId xmlns:a16="http://schemas.microsoft.com/office/drawing/2014/main" id="{D3F9E864-0CC6-4F85-B16C-D237E7C90B8E}"/>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3BC47F1C-23A8-456D-9716-6FC018676035}"/>
              </a:ext>
            </a:extLst>
          </p:cNvPr>
          <p:cNvSpPr>
            <a:spLocks noGrp="1"/>
          </p:cNvSpPr>
          <p:nvPr>
            <p:ph type="sldNum" sz="quarter" idx="12"/>
          </p:nvPr>
        </p:nvSpPr>
        <p:spPr/>
        <p:txBody>
          <a:bodyPr/>
          <a:lstStyle/>
          <a:p>
            <a:fld id="{7D3B4A5E-90C1-4FCF-B09C-831A37A58F27}" type="slidenum">
              <a:rPr lang="nl-NL" smtClean="0"/>
              <a:t>‹nr.›</a:t>
            </a:fld>
            <a:endParaRPr lang="nl-NL"/>
          </a:p>
        </p:txBody>
      </p:sp>
    </p:spTree>
    <p:extLst>
      <p:ext uri="{BB962C8B-B14F-4D97-AF65-F5344CB8AC3E}">
        <p14:creationId xmlns:p14="http://schemas.microsoft.com/office/powerpoint/2010/main" val="25033884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0FCCED1-3DA4-479E-BE9F-4C4FB83DA436}"/>
              </a:ext>
            </a:extLst>
          </p:cNvPr>
          <p:cNvSpPr>
            <a:spLocks noGrp="1"/>
          </p:cNvSpPr>
          <p:nvPr>
            <p:ph type="title"/>
          </p:nvPr>
        </p:nvSpPr>
        <p:spPr>
          <a:xfrm>
            <a:off x="839788" y="365125"/>
            <a:ext cx="10515600" cy="1325563"/>
          </a:xfrm>
        </p:spPr>
        <p:txBody>
          <a:bodyPr/>
          <a:lstStyle/>
          <a:p>
            <a:r>
              <a:rPr lang="nl-NL"/>
              <a:t>Klik om stijl te bewerken</a:t>
            </a:r>
          </a:p>
        </p:txBody>
      </p:sp>
      <p:sp>
        <p:nvSpPr>
          <p:cNvPr id="3" name="Tijdelijke aanduiding voor tekst 2">
            <a:extLst>
              <a:ext uri="{FF2B5EF4-FFF2-40B4-BE49-F238E27FC236}">
                <a16:creationId xmlns:a16="http://schemas.microsoft.com/office/drawing/2014/main" id="{C68FDCA5-285B-4CEC-BC56-F2ECBEFDBC8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4" name="Tijdelijke aanduiding voor inhoud 3">
            <a:extLst>
              <a:ext uri="{FF2B5EF4-FFF2-40B4-BE49-F238E27FC236}">
                <a16:creationId xmlns:a16="http://schemas.microsoft.com/office/drawing/2014/main" id="{6CC8E50D-A282-4474-8E77-44430878D61B}"/>
              </a:ext>
            </a:extLst>
          </p:cNvPr>
          <p:cNvSpPr>
            <a:spLocks noGrp="1"/>
          </p:cNvSpPr>
          <p:nvPr>
            <p:ph sz="half" idx="2"/>
          </p:nvPr>
        </p:nvSpPr>
        <p:spPr>
          <a:xfrm>
            <a:off x="839788" y="2505075"/>
            <a:ext cx="5157787" cy="368458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tekst 4">
            <a:extLst>
              <a:ext uri="{FF2B5EF4-FFF2-40B4-BE49-F238E27FC236}">
                <a16:creationId xmlns:a16="http://schemas.microsoft.com/office/drawing/2014/main" id="{B47FC4B4-20E9-4FCE-852D-BC327A0F680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6" name="Tijdelijke aanduiding voor inhoud 5">
            <a:extLst>
              <a:ext uri="{FF2B5EF4-FFF2-40B4-BE49-F238E27FC236}">
                <a16:creationId xmlns:a16="http://schemas.microsoft.com/office/drawing/2014/main" id="{9B47AFE4-6129-4F5B-92BA-10C211A72819}"/>
              </a:ext>
            </a:extLst>
          </p:cNvPr>
          <p:cNvSpPr>
            <a:spLocks noGrp="1"/>
          </p:cNvSpPr>
          <p:nvPr>
            <p:ph sz="quarter" idx="4"/>
          </p:nvPr>
        </p:nvSpPr>
        <p:spPr>
          <a:xfrm>
            <a:off x="6172200" y="2505075"/>
            <a:ext cx="5183188" cy="368458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7" name="Tijdelijke aanduiding voor datum 6">
            <a:extLst>
              <a:ext uri="{FF2B5EF4-FFF2-40B4-BE49-F238E27FC236}">
                <a16:creationId xmlns:a16="http://schemas.microsoft.com/office/drawing/2014/main" id="{BD83587B-ECB1-405D-B383-C66D4A9DCEE3}"/>
              </a:ext>
            </a:extLst>
          </p:cNvPr>
          <p:cNvSpPr>
            <a:spLocks noGrp="1"/>
          </p:cNvSpPr>
          <p:nvPr>
            <p:ph type="dt" sz="half" idx="10"/>
          </p:nvPr>
        </p:nvSpPr>
        <p:spPr/>
        <p:txBody>
          <a:bodyPr/>
          <a:lstStyle/>
          <a:p>
            <a:fld id="{4DDB1C93-E265-4DF4-8873-B63A03DCEC5A}" type="datetimeFigureOut">
              <a:rPr lang="nl-NL" smtClean="0"/>
              <a:t>11-5-2020</a:t>
            </a:fld>
            <a:endParaRPr lang="nl-NL"/>
          </a:p>
        </p:txBody>
      </p:sp>
      <p:sp>
        <p:nvSpPr>
          <p:cNvPr id="8" name="Tijdelijke aanduiding voor voettekst 7">
            <a:extLst>
              <a:ext uri="{FF2B5EF4-FFF2-40B4-BE49-F238E27FC236}">
                <a16:creationId xmlns:a16="http://schemas.microsoft.com/office/drawing/2014/main" id="{87467D10-6276-424A-9D68-B85F44B78675}"/>
              </a:ext>
            </a:extLst>
          </p:cNvPr>
          <p:cNvSpPr>
            <a:spLocks noGrp="1"/>
          </p:cNvSpPr>
          <p:nvPr>
            <p:ph type="ftr" sz="quarter" idx="11"/>
          </p:nvPr>
        </p:nvSpPr>
        <p:spPr/>
        <p:txBody>
          <a:bodyPr/>
          <a:lstStyle/>
          <a:p>
            <a:endParaRPr lang="nl-NL"/>
          </a:p>
        </p:txBody>
      </p:sp>
      <p:sp>
        <p:nvSpPr>
          <p:cNvPr id="9" name="Tijdelijke aanduiding voor dianummer 8">
            <a:extLst>
              <a:ext uri="{FF2B5EF4-FFF2-40B4-BE49-F238E27FC236}">
                <a16:creationId xmlns:a16="http://schemas.microsoft.com/office/drawing/2014/main" id="{8239577E-FF1C-425B-8632-C4BF0492AC96}"/>
              </a:ext>
            </a:extLst>
          </p:cNvPr>
          <p:cNvSpPr>
            <a:spLocks noGrp="1"/>
          </p:cNvSpPr>
          <p:nvPr>
            <p:ph type="sldNum" sz="quarter" idx="12"/>
          </p:nvPr>
        </p:nvSpPr>
        <p:spPr/>
        <p:txBody>
          <a:bodyPr/>
          <a:lstStyle/>
          <a:p>
            <a:fld id="{7D3B4A5E-90C1-4FCF-B09C-831A37A58F27}" type="slidenum">
              <a:rPr lang="nl-NL" smtClean="0"/>
              <a:t>‹nr.›</a:t>
            </a:fld>
            <a:endParaRPr lang="nl-NL"/>
          </a:p>
        </p:txBody>
      </p:sp>
    </p:spTree>
    <p:extLst>
      <p:ext uri="{BB962C8B-B14F-4D97-AF65-F5344CB8AC3E}">
        <p14:creationId xmlns:p14="http://schemas.microsoft.com/office/powerpoint/2010/main" val="30924539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B0BCD46-4D56-42E2-AC7C-BC4CFA3E4758}"/>
              </a:ext>
            </a:extLst>
          </p:cNvPr>
          <p:cNvSpPr>
            <a:spLocks noGrp="1"/>
          </p:cNvSpPr>
          <p:nvPr>
            <p:ph type="title"/>
          </p:nvPr>
        </p:nvSpPr>
        <p:spPr/>
        <p:txBody>
          <a:bodyPr/>
          <a:lstStyle/>
          <a:p>
            <a:r>
              <a:rPr lang="nl-NL"/>
              <a:t>Klik om stijl te bewerken</a:t>
            </a:r>
          </a:p>
        </p:txBody>
      </p:sp>
      <p:sp>
        <p:nvSpPr>
          <p:cNvPr id="3" name="Tijdelijke aanduiding voor datum 2">
            <a:extLst>
              <a:ext uri="{FF2B5EF4-FFF2-40B4-BE49-F238E27FC236}">
                <a16:creationId xmlns:a16="http://schemas.microsoft.com/office/drawing/2014/main" id="{1E6A283F-F6E3-4ECC-82BC-F769C50D6E0D}"/>
              </a:ext>
            </a:extLst>
          </p:cNvPr>
          <p:cNvSpPr>
            <a:spLocks noGrp="1"/>
          </p:cNvSpPr>
          <p:nvPr>
            <p:ph type="dt" sz="half" idx="10"/>
          </p:nvPr>
        </p:nvSpPr>
        <p:spPr/>
        <p:txBody>
          <a:bodyPr/>
          <a:lstStyle/>
          <a:p>
            <a:fld id="{4DDB1C93-E265-4DF4-8873-B63A03DCEC5A}" type="datetimeFigureOut">
              <a:rPr lang="nl-NL" smtClean="0"/>
              <a:t>11-5-2020</a:t>
            </a:fld>
            <a:endParaRPr lang="nl-NL"/>
          </a:p>
        </p:txBody>
      </p:sp>
      <p:sp>
        <p:nvSpPr>
          <p:cNvPr id="4" name="Tijdelijke aanduiding voor voettekst 3">
            <a:extLst>
              <a:ext uri="{FF2B5EF4-FFF2-40B4-BE49-F238E27FC236}">
                <a16:creationId xmlns:a16="http://schemas.microsoft.com/office/drawing/2014/main" id="{BBB9A68D-6CB9-4EB9-981B-8B795EF9B986}"/>
              </a:ext>
            </a:extLst>
          </p:cNvPr>
          <p:cNvSpPr>
            <a:spLocks noGrp="1"/>
          </p:cNvSpPr>
          <p:nvPr>
            <p:ph type="ftr" sz="quarter" idx="11"/>
          </p:nvPr>
        </p:nvSpPr>
        <p:spPr/>
        <p:txBody>
          <a:bodyPr/>
          <a:lstStyle/>
          <a:p>
            <a:endParaRPr lang="nl-NL"/>
          </a:p>
        </p:txBody>
      </p:sp>
      <p:sp>
        <p:nvSpPr>
          <p:cNvPr id="5" name="Tijdelijke aanduiding voor dianummer 4">
            <a:extLst>
              <a:ext uri="{FF2B5EF4-FFF2-40B4-BE49-F238E27FC236}">
                <a16:creationId xmlns:a16="http://schemas.microsoft.com/office/drawing/2014/main" id="{E55CC461-C2ED-4DD1-ABE3-A055C8C111A8}"/>
              </a:ext>
            </a:extLst>
          </p:cNvPr>
          <p:cNvSpPr>
            <a:spLocks noGrp="1"/>
          </p:cNvSpPr>
          <p:nvPr>
            <p:ph type="sldNum" sz="quarter" idx="12"/>
          </p:nvPr>
        </p:nvSpPr>
        <p:spPr/>
        <p:txBody>
          <a:bodyPr/>
          <a:lstStyle/>
          <a:p>
            <a:fld id="{7D3B4A5E-90C1-4FCF-B09C-831A37A58F27}" type="slidenum">
              <a:rPr lang="nl-NL" smtClean="0"/>
              <a:t>‹nr.›</a:t>
            </a:fld>
            <a:endParaRPr lang="nl-NL"/>
          </a:p>
        </p:txBody>
      </p:sp>
    </p:spTree>
    <p:extLst>
      <p:ext uri="{BB962C8B-B14F-4D97-AF65-F5344CB8AC3E}">
        <p14:creationId xmlns:p14="http://schemas.microsoft.com/office/powerpoint/2010/main" val="39968638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a:extLst>
              <a:ext uri="{FF2B5EF4-FFF2-40B4-BE49-F238E27FC236}">
                <a16:creationId xmlns:a16="http://schemas.microsoft.com/office/drawing/2014/main" id="{607D1763-D1ED-46E6-833A-879FB8E04739}"/>
              </a:ext>
            </a:extLst>
          </p:cNvPr>
          <p:cNvSpPr>
            <a:spLocks noGrp="1"/>
          </p:cNvSpPr>
          <p:nvPr>
            <p:ph type="dt" sz="half" idx="10"/>
          </p:nvPr>
        </p:nvSpPr>
        <p:spPr/>
        <p:txBody>
          <a:bodyPr/>
          <a:lstStyle/>
          <a:p>
            <a:fld id="{4DDB1C93-E265-4DF4-8873-B63A03DCEC5A}" type="datetimeFigureOut">
              <a:rPr lang="nl-NL" smtClean="0"/>
              <a:t>11-5-2020</a:t>
            </a:fld>
            <a:endParaRPr lang="nl-NL"/>
          </a:p>
        </p:txBody>
      </p:sp>
      <p:sp>
        <p:nvSpPr>
          <p:cNvPr id="3" name="Tijdelijke aanduiding voor voettekst 2">
            <a:extLst>
              <a:ext uri="{FF2B5EF4-FFF2-40B4-BE49-F238E27FC236}">
                <a16:creationId xmlns:a16="http://schemas.microsoft.com/office/drawing/2014/main" id="{C7367C91-7331-4045-ADB3-BA59F45A3F86}"/>
              </a:ext>
            </a:extLst>
          </p:cNvPr>
          <p:cNvSpPr>
            <a:spLocks noGrp="1"/>
          </p:cNvSpPr>
          <p:nvPr>
            <p:ph type="ftr" sz="quarter" idx="11"/>
          </p:nvPr>
        </p:nvSpPr>
        <p:spPr/>
        <p:txBody>
          <a:bodyPr/>
          <a:lstStyle/>
          <a:p>
            <a:endParaRPr lang="nl-NL"/>
          </a:p>
        </p:txBody>
      </p:sp>
      <p:sp>
        <p:nvSpPr>
          <p:cNvPr id="4" name="Tijdelijke aanduiding voor dianummer 3">
            <a:extLst>
              <a:ext uri="{FF2B5EF4-FFF2-40B4-BE49-F238E27FC236}">
                <a16:creationId xmlns:a16="http://schemas.microsoft.com/office/drawing/2014/main" id="{25F413DB-2E76-4500-B5FD-E9EC76453777}"/>
              </a:ext>
            </a:extLst>
          </p:cNvPr>
          <p:cNvSpPr>
            <a:spLocks noGrp="1"/>
          </p:cNvSpPr>
          <p:nvPr>
            <p:ph type="sldNum" sz="quarter" idx="12"/>
          </p:nvPr>
        </p:nvSpPr>
        <p:spPr/>
        <p:txBody>
          <a:bodyPr/>
          <a:lstStyle/>
          <a:p>
            <a:fld id="{7D3B4A5E-90C1-4FCF-B09C-831A37A58F27}" type="slidenum">
              <a:rPr lang="nl-NL" smtClean="0"/>
              <a:t>‹nr.›</a:t>
            </a:fld>
            <a:endParaRPr lang="nl-NL"/>
          </a:p>
        </p:txBody>
      </p:sp>
    </p:spTree>
    <p:extLst>
      <p:ext uri="{BB962C8B-B14F-4D97-AF65-F5344CB8AC3E}">
        <p14:creationId xmlns:p14="http://schemas.microsoft.com/office/powerpoint/2010/main" val="24904787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311CFF0-9DAE-477C-AB27-F2FA7E3DB99D}"/>
              </a:ext>
            </a:extLst>
          </p:cNvPr>
          <p:cNvSpPr>
            <a:spLocks noGrp="1"/>
          </p:cNvSpPr>
          <p:nvPr>
            <p:ph type="title"/>
          </p:nvPr>
        </p:nvSpPr>
        <p:spPr>
          <a:xfrm>
            <a:off x="839788" y="457200"/>
            <a:ext cx="3932237" cy="1600200"/>
          </a:xfrm>
        </p:spPr>
        <p:txBody>
          <a:bodyPr anchor="b"/>
          <a:lstStyle>
            <a:lvl1pPr>
              <a:defRPr sz="3200"/>
            </a:lvl1pPr>
          </a:lstStyle>
          <a:p>
            <a:r>
              <a:rPr lang="nl-NL"/>
              <a:t>Klik om stijl te bewerken</a:t>
            </a:r>
          </a:p>
        </p:txBody>
      </p:sp>
      <p:sp>
        <p:nvSpPr>
          <p:cNvPr id="3" name="Tijdelijke aanduiding voor inhoud 2">
            <a:extLst>
              <a:ext uri="{FF2B5EF4-FFF2-40B4-BE49-F238E27FC236}">
                <a16:creationId xmlns:a16="http://schemas.microsoft.com/office/drawing/2014/main" id="{5E715202-9295-4A7B-BD34-5157C4DF191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tekst 3">
            <a:extLst>
              <a:ext uri="{FF2B5EF4-FFF2-40B4-BE49-F238E27FC236}">
                <a16:creationId xmlns:a16="http://schemas.microsoft.com/office/drawing/2014/main" id="{0D2A64FC-318D-4491-AE8A-E9B12B22ECE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Tijdelijke aanduiding voor datum 4">
            <a:extLst>
              <a:ext uri="{FF2B5EF4-FFF2-40B4-BE49-F238E27FC236}">
                <a16:creationId xmlns:a16="http://schemas.microsoft.com/office/drawing/2014/main" id="{BA2661A6-5B0C-4539-8C96-B92BECF85544}"/>
              </a:ext>
            </a:extLst>
          </p:cNvPr>
          <p:cNvSpPr>
            <a:spLocks noGrp="1"/>
          </p:cNvSpPr>
          <p:nvPr>
            <p:ph type="dt" sz="half" idx="10"/>
          </p:nvPr>
        </p:nvSpPr>
        <p:spPr/>
        <p:txBody>
          <a:bodyPr/>
          <a:lstStyle/>
          <a:p>
            <a:fld id="{4DDB1C93-E265-4DF4-8873-B63A03DCEC5A}" type="datetimeFigureOut">
              <a:rPr lang="nl-NL" smtClean="0"/>
              <a:t>11-5-2020</a:t>
            </a:fld>
            <a:endParaRPr lang="nl-NL"/>
          </a:p>
        </p:txBody>
      </p:sp>
      <p:sp>
        <p:nvSpPr>
          <p:cNvPr id="6" name="Tijdelijke aanduiding voor voettekst 5">
            <a:extLst>
              <a:ext uri="{FF2B5EF4-FFF2-40B4-BE49-F238E27FC236}">
                <a16:creationId xmlns:a16="http://schemas.microsoft.com/office/drawing/2014/main" id="{C822254F-6BDE-4BEF-98F9-4F919E96EB54}"/>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F15CCCAA-FAE1-4455-9AB8-DB1CAAF15426}"/>
              </a:ext>
            </a:extLst>
          </p:cNvPr>
          <p:cNvSpPr>
            <a:spLocks noGrp="1"/>
          </p:cNvSpPr>
          <p:nvPr>
            <p:ph type="sldNum" sz="quarter" idx="12"/>
          </p:nvPr>
        </p:nvSpPr>
        <p:spPr/>
        <p:txBody>
          <a:bodyPr/>
          <a:lstStyle/>
          <a:p>
            <a:fld id="{7D3B4A5E-90C1-4FCF-B09C-831A37A58F27}" type="slidenum">
              <a:rPr lang="nl-NL" smtClean="0"/>
              <a:t>‹nr.›</a:t>
            </a:fld>
            <a:endParaRPr lang="nl-NL"/>
          </a:p>
        </p:txBody>
      </p:sp>
    </p:spTree>
    <p:extLst>
      <p:ext uri="{BB962C8B-B14F-4D97-AF65-F5344CB8AC3E}">
        <p14:creationId xmlns:p14="http://schemas.microsoft.com/office/powerpoint/2010/main" val="32868921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CAB4337-CE5F-4D54-95F4-9D4C4B06ADA4}"/>
              </a:ext>
            </a:extLst>
          </p:cNvPr>
          <p:cNvSpPr>
            <a:spLocks noGrp="1"/>
          </p:cNvSpPr>
          <p:nvPr>
            <p:ph type="title"/>
          </p:nvPr>
        </p:nvSpPr>
        <p:spPr>
          <a:xfrm>
            <a:off x="839788" y="457200"/>
            <a:ext cx="3932237" cy="1600200"/>
          </a:xfrm>
        </p:spPr>
        <p:txBody>
          <a:bodyPr anchor="b"/>
          <a:lstStyle>
            <a:lvl1pPr>
              <a:defRPr sz="3200"/>
            </a:lvl1pPr>
          </a:lstStyle>
          <a:p>
            <a:r>
              <a:rPr lang="nl-NL"/>
              <a:t>Klik om stijl te bewerken</a:t>
            </a:r>
          </a:p>
        </p:txBody>
      </p:sp>
      <p:sp>
        <p:nvSpPr>
          <p:cNvPr id="3" name="Tijdelijke aanduiding voor afbeelding 2">
            <a:extLst>
              <a:ext uri="{FF2B5EF4-FFF2-40B4-BE49-F238E27FC236}">
                <a16:creationId xmlns:a16="http://schemas.microsoft.com/office/drawing/2014/main" id="{12E469A3-AB3F-4F3E-B369-8A3DBEA1C32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a:extLst>
              <a:ext uri="{FF2B5EF4-FFF2-40B4-BE49-F238E27FC236}">
                <a16:creationId xmlns:a16="http://schemas.microsoft.com/office/drawing/2014/main" id="{CE5CF2C1-E965-460B-874C-4747BCA8FDB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Tijdelijke aanduiding voor datum 4">
            <a:extLst>
              <a:ext uri="{FF2B5EF4-FFF2-40B4-BE49-F238E27FC236}">
                <a16:creationId xmlns:a16="http://schemas.microsoft.com/office/drawing/2014/main" id="{0059084C-55B0-4404-8770-B6049BBE0FD8}"/>
              </a:ext>
            </a:extLst>
          </p:cNvPr>
          <p:cNvSpPr>
            <a:spLocks noGrp="1"/>
          </p:cNvSpPr>
          <p:nvPr>
            <p:ph type="dt" sz="half" idx="10"/>
          </p:nvPr>
        </p:nvSpPr>
        <p:spPr/>
        <p:txBody>
          <a:bodyPr/>
          <a:lstStyle/>
          <a:p>
            <a:fld id="{4DDB1C93-E265-4DF4-8873-B63A03DCEC5A}" type="datetimeFigureOut">
              <a:rPr lang="nl-NL" smtClean="0"/>
              <a:t>11-5-2020</a:t>
            </a:fld>
            <a:endParaRPr lang="nl-NL"/>
          </a:p>
        </p:txBody>
      </p:sp>
      <p:sp>
        <p:nvSpPr>
          <p:cNvPr id="6" name="Tijdelijke aanduiding voor voettekst 5">
            <a:extLst>
              <a:ext uri="{FF2B5EF4-FFF2-40B4-BE49-F238E27FC236}">
                <a16:creationId xmlns:a16="http://schemas.microsoft.com/office/drawing/2014/main" id="{F5213298-937B-4A4C-AA34-6B08A593B692}"/>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B399E658-1398-4490-9C57-A0344205AE65}"/>
              </a:ext>
            </a:extLst>
          </p:cNvPr>
          <p:cNvSpPr>
            <a:spLocks noGrp="1"/>
          </p:cNvSpPr>
          <p:nvPr>
            <p:ph type="sldNum" sz="quarter" idx="12"/>
          </p:nvPr>
        </p:nvSpPr>
        <p:spPr/>
        <p:txBody>
          <a:bodyPr/>
          <a:lstStyle/>
          <a:p>
            <a:fld id="{7D3B4A5E-90C1-4FCF-B09C-831A37A58F27}" type="slidenum">
              <a:rPr lang="nl-NL" smtClean="0"/>
              <a:t>‹nr.›</a:t>
            </a:fld>
            <a:endParaRPr lang="nl-NL"/>
          </a:p>
        </p:txBody>
      </p:sp>
    </p:spTree>
    <p:extLst>
      <p:ext uri="{BB962C8B-B14F-4D97-AF65-F5344CB8AC3E}">
        <p14:creationId xmlns:p14="http://schemas.microsoft.com/office/powerpoint/2010/main" val="10824964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a:extLst>
              <a:ext uri="{FF2B5EF4-FFF2-40B4-BE49-F238E27FC236}">
                <a16:creationId xmlns:a16="http://schemas.microsoft.com/office/drawing/2014/main" id="{3F666E5A-4C0E-4E87-9384-772D85CE3DE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nl-NL"/>
              <a:t>Klik om stijl te bewerken</a:t>
            </a:r>
          </a:p>
        </p:txBody>
      </p:sp>
      <p:sp>
        <p:nvSpPr>
          <p:cNvPr id="3" name="Tijdelijke aanduiding voor tekst 2">
            <a:extLst>
              <a:ext uri="{FF2B5EF4-FFF2-40B4-BE49-F238E27FC236}">
                <a16:creationId xmlns:a16="http://schemas.microsoft.com/office/drawing/2014/main" id="{5CBDA32A-8E91-412E-8382-7935B58B409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BBA5E792-FD65-45C3-89A3-36E98825EE8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DDB1C93-E265-4DF4-8873-B63A03DCEC5A}" type="datetimeFigureOut">
              <a:rPr lang="nl-NL" smtClean="0"/>
              <a:t>11-5-2020</a:t>
            </a:fld>
            <a:endParaRPr lang="nl-NL"/>
          </a:p>
        </p:txBody>
      </p:sp>
      <p:sp>
        <p:nvSpPr>
          <p:cNvPr id="5" name="Tijdelijke aanduiding voor voettekst 4">
            <a:extLst>
              <a:ext uri="{FF2B5EF4-FFF2-40B4-BE49-F238E27FC236}">
                <a16:creationId xmlns:a16="http://schemas.microsoft.com/office/drawing/2014/main" id="{90AC1363-DB6E-49F8-9B1C-72799145A1F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a:extLst>
              <a:ext uri="{FF2B5EF4-FFF2-40B4-BE49-F238E27FC236}">
                <a16:creationId xmlns:a16="http://schemas.microsoft.com/office/drawing/2014/main" id="{9BC8834E-177A-42C9-9D4D-3C0D70E647A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D3B4A5E-90C1-4FCF-B09C-831A37A58F27}" type="slidenum">
              <a:rPr lang="nl-NL" smtClean="0"/>
              <a:t>‹nr.›</a:t>
            </a:fld>
            <a:endParaRPr lang="nl-NL"/>
          </a:p>
        </p:txBody>
      </p:sp>
    </p:spTree>
    <p:extLst>
      <p:ext uri="{BB962C8B-B14F-4D97-AF65-F5344CB8AC3E}">
        <p14:creationId xmlns:p14="http://schemas.microsoft.com/office/powerpoint/2010/main" val="14869503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2.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8" Type="http://schemas.openxmlformats.org/officeDocument/2006/relationships/hyperlink" Target="http://www.strixalucoonderzoekinnovatie.nl/files/Onderzoek%20in%20het%20mbo.pdf" TargetMode="External"/><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 name="Rectangle 70">
            <a:extLst>
              <a:ext uri="{FF2B5EF4-FFF2-40B4-BE49-F238E27FC236}">
                <a16:creationId xmlns:a16="http://schemas.microsoft.com/office/drawing/2014/main" id="{AB45A142-4255-493C-8284-5D566C121B1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36884" y="321177"/>
            <a:ext cx="4332307" cy="6179552"/>
          </a:xfrm>
          <a:prstGeom prst="rect">
            <a:avLst/>
          </a:prstGeom>
          <a:solidFill>
            <a:srgbClr val="404040">
              <a:alpha val="89804"/>
            </a:srgbClr>
          </a:solidFill>
          <a:ln w="127000" cap="sq" cmpd="thinThick">
            <a:solidFill>
              <a:srgbClr val="595959">
                <a:alpha val="8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2918886E-239E-480B-94AF-DB268C9CD146}"/>
              </a:ext>
            </a:extLst>
          </p:cNvPr>
          <p:cNvSpPr>
            <a:spLocks noGrp="1"/>
          </p:cNvSpPr>
          <p:nvPr>
            <p:ph type="ctrTitle"/>
          </p:nvPr>
        </p:nvSpPr>
        <p:spPr>
          <a:xfrm>
            <a:off x="674237" y="914400"/>
            <a:ext cx="3657600" cy="2887579"/>
          </a:xfrm>
        </p:spPr>
        <p:txBody>
          <a:bodyPr>
            <a:normAutofit/>
          </a:bodyPr>
          <a:lstStyle/>
          <a:p>
            <a:r>
              <a:rPr lang="nl-NL" sz="2400" b="1" dirty="0">
                <a:solidFill>
                  <a:srgbClr val="FFFFFF"/>
                </a:solidFill>
              </a:rPr>
              <a:t>Deskundigheidsbevordering</a:t>
            </a:r>
          </a:p>
        </p:txBody>
      </p:sp>
      <p:sp>
        <p:nvSpPr>
          <p:cNvPr id="3" name="Ondertitel 2">
            <a:extLst>
              <a:ext uri="{FF2B5EF4-FFF2-40B4-BE49-F238E27FC236}">
                <a16:creationId xmlns:a16="http://schemas.microsoft.com/office/drawing/2014/main" id="{6CD1FA5C-D9C0-413D-A63D-86D7F87CD338}"/>
              </a:ext>
            </a:extLst>
          </p:cNvPr>
          <p:cNvSpPr>
            <a:spLocks noGrp="1"/>
          </p:cNvSpPr>
          <p:nvPr>
            <p:ph type="subTitle" idx="1"/>
          </p:nvPr>
        </p:nvSpPr>
        <p:spPr>
          <a:xfrm>
            <a:off x="674237" y="4170501"/>
            <a:ext cx="3657600" cy="1525597"/>
          </a:xfrm>
        </p:spPr>
        <p:txBody>
          <a:bodyPr>
            <a:normAutofit/>
          </a:bodyPr>
          <a:lstStyle/>
          <a:p>
            <a:r>
              <a:rPr lang="nl-NL" sz="2000" dirty="0">
                <a:solidFill>
                  <a:srgbClr val="FFFFFF"/>
                </a:solidFill>
              </a:rPr>
              <a:t>PIT 10</a:t>
            </a:r>
          </a:p>
          <a:p>
            <a:r>
              <a:rPr lang="nl-NL" sz="2000" dirty="0">
                <a:solidFill>
                  <a:srgbClr val="FFFFFF"/>
                </a:solidFill>
              </a:rPr>
              <a:t>Les 1</a:t>
            </a:r>
          </a:p>
          <a:p>
            <a:r>
              <a:rPr lang="nl-NL" sz="2000" dirty="0">
                <a:solidFill>
                  <a:srgbClr val="FFFFFF"/>
                </a:solidFill>
              </a:rPr>
              <a:t>7 mei 2020</a:t>
            </a:r>
          </a:p>
        </p:txBody>
      </p:sp>
      <p:cxnSp>
        <p:nvCxnSpPr>
          <p:cNvPr id="73" name="Straight Connector 72">
            <a:extLst>
              <a:ext uri="{FF2B5EF4-FFF2-40B4-BE49-F238E27FC236}">
                <a16:creationId xmlns:a16="http://schemas.microsoft.com/office/drawing/2014/main" id="{38FB9660-F42F-4313-BBC4-47C007FE484C}"/>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91126" y="3910267"/>
            <a:ext cx="2586790" cy="0"/>
          </a:xfrm>
          <a:prstGeom prst="line">
            <a:avLst/>
          </a:prstGeom>
          <a:ln w="22225">
            <a:solidFill>
              <a:srgbClr val="D9D9D9"/>
            </a:solidFill>
          </a:ln>
        </p:spPr>
        <p:style>
          <a:lnRef idx="1">
            <a:schemeClr val="accent1"/>
          </a:lnRef>
          <a:fillRef idx="0">
            <a:schemeClr val="accent1"/>
          </a:fillRef>
          <a:effectRef idx="0">
            <a:schemeClr val="accent1"/>
          </a:effectRef>
          <a:fontRef idx="minor">
            <a:schemeClr val="tx1"/>
          </a:fontRef>
        </p:style>
      </p:cxnSp>
      <p:pic>
        <p:nvPicPr>
          <p:cNvPr id="1026" name="Picture 2" descr="Stimuleert zelf onderzoek doen de professionalisering van leraren ...">
            <a:extLst>
              <a:ext uri="{FF2B5EF4-FFF2-40B4-BE49-F238E27FC236}">
                <a16:creationId xmlns:a16="http://schemas.microsoft.com/office/drawing/2014/main" id="{A24D301E-DCAB-4C28-A3AC-90831E1E274E}"/>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5153822" y="911392"/>
            <a:ext cx="6553545" cy="504315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7186924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B819A166-7571-4003-A6B8-B62034C3ED3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5093209"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el 1">
            <a:extLst>
              <a:ext uri="{FF2B5EF4-FFF2-40B4-BE49-F238E27FC236}">
                <a16:creationId xmlns:a16="http://schemas.microsoft.com/office/drawing/2014/main" id="{3E589D58-ED4E-4AED-9055-FD4E97E61AB1}"/>
              </a:ext>
            </a:extLst>
          </p:cNvPr>
          <p:cNvSpPr>
            <a:spLocks noGrp="1"/>
          </p:cNvSpPr>
          <p:nvPr>
            <p:ph type="title"/>
          </p:nvPr>
        </p:nvSpPr>
        <p:spPr>
          <a:xfrm>
            <a:off x="524741" y="620392"/>
            <a:ext cx="3808268" cy="5504688"/>
          </a:xfrm>
        </p:spPr>
        <p:txBody>
          <a:bodyPr>
            <a:normAutofit/>
          </a:bodyPr>
          <a:lstStyle/>
          <a:p>
            <a:r>
              <a:rPr lang="nl-NL" sz="4200">
                <a:solidFill>
                  <a:schemeClr val="bg1"/>
                </a:solidFill>
              </a:rPr>
              <a:t>Vooronderzoek (verplichte opdracht vandaag)</a:t>
            </a:r>
          </a:p>
        </p:txBody>
      </p:sp>
      <p:graphicFrame>
        <p:nvGraphicFramePr>
          <p:cNvPr id="5" name="Tijdelijke aanduiding voor inhoud 2">
            <a:extLst>
              <a:ext uri="{FF2B5EF4-FFF2-40B4-BE49-F238E27FC236}">
                <a16:creationId xmlns:a16="http://schemas.microsoft.com/office/drawing/2014/main" id="{C15B70E5-9E7E-4A8D-8657-B84327221C8F}"/>
              </a:ext>
            </a:extLst>
          </p:cNvPr>
          <p:cNvGraphicFramePr>
            <a:graphicFrameLocks noGrp="1"/>
          </p:cNvGraphicFramePr>
          <p:nvPr>
            <p:ph idx="1"/>
            <p:extLst>
              <p:ext uri="{D42A27DB-BD31-4B8C-83A1-F6EECF244321}">
                <p14:modId xmlns:p14="http://schemas.microsoft.com/office/powerpoint/2010/main" val="4266840147"/>
              </p:ext>
            </p:extLst>
          </p:nvPr>
        </p:nvGraphicFramePr>
        <p:xfrm>
          <a:off x="5468389" y="620392"/>
          <a:ext cx="6263640" cy="550468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47867957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B819A166-7571-4003-A6B8-B62034C3ED3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5093209"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el 1">
            <a:extLst>
              <a:ext uri="{FF2B5EF4-FFF2-40B4-BE49-F238E27FC236}">
                <a16:creationId xmlns:a16="http://schemas.microsoft.com/office/drawing/2014/main" id="{DCF69514-35AB-4D99-8E50-8C00A6BD3AFF}"/>
              </a:ext>
            </a:extLst>
          </p:cNvPr>
          <p:cNvSpPr>
            <a:spLocks noGrp="1"/>
          </p:cNvSpPr>
          <p:nvPr>
            <p:ph type="title"/>
          </p:nvPr>
        </p:nvSpPr>
        <p:spPr>
          <a:xfrm>
            <a:off x="524741" y="620392"/>
            <a:ext cx="3808268" cy="5504688"/>
          </a:xfrm>
        </p:spPr>
        <p:txBody>
          <a:bodyPr>
            <a:normAutofit/>
          </a:bodyPr>
          <a:lstStyle/>
          <a:p>
            <a:r>
              <a:rPr lang="nl-NL" sz="5600" dirty="0">
                <a:solidFill>
                  <a:schemeClr val="bg1"/>
                </a:solidFill>
              </a:rPr>
              <a:t>Persoonlijke leervragen </a:t>
            </a:r>
          </a:p>
        </p:txBody>
      </p:sp>
      <p:graphicFrame>
        <p:nvGraphicFramePr>
          <p:cNvPr id="5" name="Tijdelijke aanduiding voor inhoud 2">
            <a:extLst>
              <a:ext uri="{FF2B5EF4-FFF2-40B4-BE49-F238E27FC236}">
                <a16:creationId xmlns:a16="http://schemas.microsoft.com/office/drawing/2014/main" id="{33E24735-F8BE-4476-A286-45DC70FAF32D}"/>
              </a:ext>
            </a:extLst>
          </p:cNvPr>
          <p:cNvGraphicFramePr>
            <a:graphicFrameLocks noGrp="1"/>
          </p:cNvGraphicFramePr>
          <p:nvPr>
            <p:ph idx="1"/>
            <p:extLst>
              <p:ext uri="{D42A27DB-BD31-4B8C-83A1-F6EECF244321}">
                <p14:modId xmlns:p14="http://schemas.microsoft.com/office/powerpoint/2010/main" val="561458704"/>
              </p:ext>
            </p:extLst>
          </p:nvPr>
        </p:nvGraphicFramePr>
        <p:xfrm>
          <a:off x="5468389" y="620392"/>
          <a:ext cx="6263640" cy="550468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67930580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42A5316D-ED2F-4F89-B4B4-8D9240B1A34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2013557" cy="6858000"/>
          </a:xfrm>
          <a:prstGeom prst="rect">
            <a:avLst/>
          </a:prstGeom>
          <a:solidFill>
            <a:srgbClr val="7F7F7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el 1">
            <a:extLst>
              <a:ext uri="{FF2B5EF4-FFF2-40B4-BE49-F238E27FC236}">
                <a16:creationId xmlns:a16="http://schemas.microsoft.com/office/drawing/2014/main" id="{50CC514A-24BB-42DA-8D24-0C34AA97FC96}"/>
              </a:ext>
            </a:extLst>
          </p:cNvPr>
          <p:cNvSpPr>
            <a:spLocks noGrp="1"/>
          </p:cNvSpPr>
          <p:nvPr>
            <p:ph type="title"/>
          </p:nvPr>
        </p:nvSpPr>
        <p:spPr>
          <a:xfrm>
            <a:off x="694510" y="1487272"/>
            <a:ext cx="2743200" cy="2743200"/>
          </a:xfrm>
          <a:prstGeom prst="ellipse">
            <a:avLst/>
          </a:prstGeom>
          <a:solidFill>
            <a:srgbClr val="262626"/>
          </a:solidFill>
          <a:ln w="174625" cmpd="thinThick">
            <a:solidFill>
              <a:srgbClr val="262626"/>
            </a:solidFill>
          </a:ln>
        </p:spPr>
        <p:txBody>
          <a:bodyPr>
            <a:normAutofit/>
          </a:bodyPr>
          <a:lstStyle/>
          <a:p>
            <a:pPr algn="ctr"/>
            <a:r>
              <a:rPr lang="nl-NL" sz="2600">
                <a:solidFill>
                  <a:srgbClr val="FFFFFF"/>
                </a:solidFill>
              </a:rPr>
              <a:t>Vraagronde </a:t>
            </a:r>
          </a:p>
        </p:txBody>
      </p:sp>
      <p:pic>
        <p:nvPicPr>
          <p:cNvPr id="4" name="Afbeelding 3">
            <a:extLst>
              <a:ext uri="{FF2B5EF4-FFF2-40B4-BE49-F238E27FC236}">
                <a16:creationId xmlns:a16="http://schemas.microsoft.com/office/drawing/2014/main" id="{B82E33AE-6375-440B-B4B6-C2A9C61C8D47}"/>
              </a:ext>
            </a:extLst>
          </p:cNvPr>
          <p:cNvPicPr>
            <a:picLocks noChangeAspect="1"/>
          </p:cNvPicPr>
          <p:nvPr/>
        </p:nvPicPr>
        <p:blipFill>
          <a:blip r:embed="rId2"/>
          <a:stretch>
            <a:fillRect/>
          </a:stretch>
        </p:blipFill>
        <p:spPr>
          <a:xfrm>
            <a:off x="4038600" y="1313299"/>
            <a:ext cx="5804969" cy="3091146"/>
          </a:xfrm>
          <a:prstGeom prst="rect">
            <a:avLst/>
          </a:prstGeom>
        </p:spPr>
      </p:pic>
      <p:sp>
        <p:nvSpPr>
          <p:cNvPr id="3" name="Tijdelijke aanduiding voor inhoud 2">
            <a:extLst>
              <a:ext uri="{FF2B5EF4-FFF2-40B4-BE49-F238E27FC236}">
                <a16:creationId xmlns:a16="http://schemas.microsoft.com/office/drawing/2014/main" id="{E7967EE1-CC91-4FEB-82C9-B3877EF5CF49}"/>
              </a:ext>
            </a:extLst>
          </p:cNvPr>
          <p:cNvSpPr>
            <a:spLocks noGrp="1"/>
          </p:cNvSpPr>
          <p:nvPr>
            <p:ph idx="1"/>
          </p:nvPr>
        </p:nvSpPr>
        <p:spPr>
          <a:xfrm>
            <a:off x="2560320" y="4884873"/>
            <a:ext cx="8666479" cy="1292090"/>
          </a:xfrm>
        </p:spPr>
        <p:txBody>
          <a:bodyPr>
            <a:normAutofit/>
          </a:bodyPr>
          <a:lstStyle/>
          <a:p>
            <a:r>
              <a:rPr lang="nl-NL" sz="2400" dirty="0"/>
              <a:t>Zijn er nog vragen?</a:t>
            </a:r>
          </a:p>
          <a:p>
            <a:r>
              <a:rPr lang="nl-NL" sz="2400" dirty="0">
                <a:solidFill>
                  <a:srgbClr val="FF0000"/>
                </a:solidFill>
              </a:rPr>
              <a:t>Deadline opdracht vandaag </a:t>
            </a:r>
            <a:r>
              <a:rPr lang="nl-NL" sz="2400" dirty="0">
                <a:solidFill>
                  <a:srgbClr val="FF0000"/>
                </a:solidFill>
                <a:sym typeface="Wingdings" panose="05000000000000000000" pitchFamily="2" charset="2"/>
              </a:rPr>
              <a:t> 13 mei 2020 (inleveren via It’s </a:t>
            </a:r>
            <a:r>
              <a:rPr lang="nl-NL" sz="2400" dirty="0" err="1">
                <a:solidFill>
                  <a:srgbClr val="FF0000"/>
                </a:solidFill>
                <a:sym typeface="Wingdings" panose="05000000000000000000" pitchFamily="2" charset="2"/>
              </a:rPr>
              <a:t>learning</a:t>
            </a:r>
            <a:r>
              <a:rPr lang="nl-NL" sz="2400" dirty="0">
                <a:solidFill>
                  <a:srgbClr val="FF0000"/>
                </a:solidFill>
                <a:sym typeface="Wingdings" panose="05000000000000000000" pitchFamily="2" charset="2"/>
              </a:rPr>
              <a:t>)</a:t>
            </a:r>
            <a:endParaRPr lang="nl-NL" sz="2400" dirty="0">
              <a:solidFill>
                <a:srgbClr val="FF0000"/>
              </a:solidFill>
            </a:endParaRPr>
          </a:p>
          <a:p>
            <a:endParaRPr lang="nl-NL" sz="2400" dirty="0">
              <a:solidFill>
                <a:srgbClr val="FF0000"/>
              </a:solidFill>
            </a:endParaRPr>
          </a:p>
          <a:p>
            <a:endParaRPr lang="nl-NL" sz="1800" dirty="0"/>
          </a:p>
        </p:txBody>
      </p:sp>
    </p:spTree>
    <p:extLst>
      <p:ext uri="{BB962C8B-B14F-4D97-AF65-F5344CB8AC3E}">
        <p14:creationId xmlns:p14="http://schemas.microsoft.com/office/powerpoint/2010/main" val="245121404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2B566528-1B12-4246-9431-5C2D7D0811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el 1">
            <a:extLst>
              <a:ext uri="{FF2B5EF4-FFF2-40B4-BE49-F238E27FC236}">
                <a16:creationId xmlns:a16="http://schemas.microsoft.com/office/drawing/2014/main" id="{C24A01F1-7C97-4C70-872F-DE460CC1D661}"/>
              </a:ext>
            </a:extLst>
          </p:cNvPr>
          <p:cNvSpPr>
            <a:spLocks noGrp="1"/>
          </p:cNvSpPr>
          <p:nvPr>
            <p:ph type="title"/>
          </p:nvPr>
        </p:nvSpPr>
        <p:spPr>
          <a:xfrm>
            <a:off x="643467" y="321734"/>
            <a:ext cx="10905066" cy="1135737"/>
          </a:xfrm>
        </p:spPr>
        <p:txBody>
          <a:bodyPr>
            <a:normAutofit/>
          </a:bodyPr>
          <a:lstStyle/>
          <a:p>
            <a:r>
              <a:rPr lang="nl-NL" sz="3600"/>
              <a:t>Aan de slag!</a:t>
            </a:r>
          </a:p>
        </p:txBody>
      </p:sp>
      <p:sp>
        <p:nvSpPr>
          <p:cNvPr id="12" name="Rectangle 11">
            <a:extLst>
              <a:ext uri="{FF2B5EF4-FFF2-40B4-BE49-F238E27FC236}">
                <a16:creationId xmlns:a16="http://schemas.microsoft.com/office/drawing/2014/main" id="{2E80C965-DB6D-4F81-9E9E-B027384D0B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11052629" y="2120024"/>
            <a:ext cx="645368" cy="645368"/>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Isosceles Triangle 13">
            <a:extLst>
              <a:ext uri="{FF2B5EF4-FFF2-40B4-BE49-F238E27FC236}">
                <a16:creationId xmlns:a16="http://schemas.microsoft.com/office/drawing/2014/main" id="{A580F890-B085-4E95-96AA-55AEBEC5CE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10289068" y="1343027"/>
            <a:ext cx="2532832" cy="1273032"/>
          </a:xfrm>
          <a:prstGeom prst="triangle">
            <a:avLst>
              <a:gd name="adj" fmla="val 50000"/>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Isosceles Triangle 15">
            <a:extLst>
              <a:ext uri="{FF2B5EF4-FFF2-40B4-BE49-F238E27FC236}">
                <a16:creationId xmlns:a16="http://schemas.microsoft.com/office/drawing/2014/main" id="{D3F51FEB-38FB-4F6C-9F7B-2F2AFAB6546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01760" y="5103257"/>
            <a:ext cx="2017580" cy="1014060"/>
          </a:xfrm>
          <a:prstGeom prst="triangle">
            <a:avLst>
              <a:gd name="adj" fmla="val 50000"/>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a:extLst>
              <a:ext uri="{FF2B5EF4-FFF2-40B4-BE49-F238E27FC236}">
                <a16:creationId xmlns:a16="http://schemas.microsoft.com/office/drawing/2014/main" id="{1E547BA6-BAE0-43BB-A7CA-60F69CE252F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427916" y="5728708"/>
            <a:ext cx="485578" cy="48557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5" name="Tijdelijke aanduiding voor inhoud 2">
            <a:extLst>
              <a:ext uri="{FF2B5EF4-FFF2-40B4-BE49-F238E27FC236}">
                <a16:creationId xmlns:a16="http://schemas.microsoft.com/office/drawing/2014/main" id="{A4AF9CF0-C093-4D45-8A94-D3C6175A5AB8}"/>
              </a:ext>
            </a:extLst>
          </p:cNvPr>
          <p:cNvGraphicFramePr>
            <a:graphicFrameLocks noGrp="1"/>
          </p:cNvGraphicFramePr>
          <p:nvPr>
            <p:ph idx="1"/>
            <p:extLst>
              <p:ext uri="{D42A27DB-BD31-4B8C-83A1-F6EECF244321}">
                <p14:modId xmlns:p14="http://schemas.microsoft.com/office/powerpoint/2010/main" val="1216082842"/>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9899477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 name="Rectangle 70">
            <a:extLst>
              <a:ext uri="{FF2B5EF4-FFF2-40B4-BE49-F238E27FC236}">
                <a16:creationId xmlns:a16="http://schemas.microsoft.com/office/drawing/2014/main" id="{CEB41C5C-0F34-4DDA-9D7C-5E717F35F6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36384" y="303591"/>
            <a:ext cx="5735590" cy="5896743"/>
          </a:xfrm>
          <a:prstGeom prst="rect">
            <a:avLst/>
          </a:prstGeom>
          <a:solidFill>
            <a:schemeClr val="tx1">
              <a:alpha val="15000"/>
            </a:schemeClr>
          </a:solidFill>
          <a:ln w="127000" cap="sq" cmpd="thinThick">
            <a:solidFill>
              <a:schemeClr val="tx1">
                <a:alpha val="1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6C393BE9-D6A4-49EC-93E6-90FB8228A02F}"/>
              </a:ext>
            </a:extLst>
          </p:cNvPr>
          <p:cNvSpPr>
            <a:spLocks noGrp="1"/>
          </p:cNvSpPr>
          <p:nvPr>
            <p:ph type="title"/>
          </p:nvPr>
        </p:nvSpPr>
        <p:spPr>
          <a:xfrm>
            <a:off x="670560" y="323082"/>
            <a:ext cx="5239512" cy="1344975"/>
          </a:xfrm>
        </p:spPr>
        <p:txBody>
          <a:bodyPr>
            <a:normAutofit/>
          </a:bodyPr>
          <a:lstStyle/>
          <a:p>
            <a:r>
              <a:rPr lang="nl-NL" sz="4000" dirty="0"/>
              <a:t>Lesprogramma</a:t>
            </a:r>
          </a:p>
        </p:txBody>
      </p:sp>
      <p:sp>
        <p:nvSpPr>
          <p:cNvPr id="3" name="Tijdelijke aanduiding voor inhoud 2">
            <a:extLst>
              <a:ext uri="{FF2B5EF4-FFF2-40B4-BE49-F238E27FC236}">
                <a16:creationId xmlns:a16="http://schemas.microsoft.com/office/drawing/2014/main" id="{1176D3D6-E26C-45BB-A702-D49E4A8B0F1F}"/>
              </a:ext>
            </a:extLst>
          </p:cNvPr>
          <p:cNvSpPr>
            <a:spLocks noGrp="1"/>
          </p:cNvSpPr>
          <p:nvPr>
            <p:ph idx="1"/>
          </p:nvPr>
        </p:nvSpPr>
        <p:spPr>
          <a:xfrm>
            <a:off x="586434" y="1704074"/>
            <a:ext cx="5235490" cy="3773010"/>
          </a:xfrm>
        </p:spPr>
        <p:txBody>
          <a:bodyPr>
            <a:noAutofit/>
          </a:bodyPr>
          <a:lstStyle/>
          <a:p>
            <a:r>
              <a:rPr lang="nl-NL" sz="2000" dirty="0"/>
              <a:t>Introductie PIT 10</a:t>
            </a:r>
          </a:p>
          <a:p>
            <a:endParaRPr lang="nl-NL" sz="800" dirty="0"/>
          </a:p>
          <a:p>
            <a:r>
              <a:rPr lang="nl-NL" sz="2000" dirty="0"/>
              <a:t>Planning</a:t>
            </a:r>
          </a:p>
          <a:p>
            <a:endParaRPr lang="nl-NL" sz="800" dirty="0"/>
          </a:p>
          <a:p>
            <a:r>
              <a:rPr lang="nl-NL" sz="2000" dirty="0"/>
              <a:t>Theorie </a:t>
            </a:r>
          </a:p>
          <a:p>
            <a:endParaRPr lang="nl-NL" sz="800" dirty="0"/>
          </a:p>
          <a:p>
            <a:r>
              <a:rPr lang="nl-NL" sz="2000" dirty="0"/>
              <a:t>Vooronderzoek </a:t>
            </a:r>
          </a:p>
          <a:p>
            <a:endParaRPr lang="nl-NL" sz="800" dirty="0"/>
          </a:p>
          <a:p>
            <a:r>
              <a:rPr lang="nl-NL" sz="2000" dirty="0"/>
              <a:t>Persoonlijke leervragen</a:t>
            </a:r>
          </a:p>
          <a:p>
            <a:endParaRPr lang="nl-NL" sz="800" dirty="0"/>
          </a:p>
          <a:p>
            <a:r>
              <a:rPr lang="nl-NL" sz="2000" dirty="0"/>
              <a:t>Vraagronde</a:t>
            </a:r>
          </a:p>
          <a:p>
            <a:endParaRPr lang="nl-NL" sz="800" dirty="0"/>
          </a:p>
          <a:p>
            <a:r>
              <a:rPr lang="nl-NL" sz="2000" dirty="0"/>
              <a:t>Aan de slag! </a:t>
            </a:r>
          </a:p>
        </p:txBody>
      </p:sp>
      <p:pic>
        <p:nvPicPr>
          <p:cNvPr id="2050" name="Picture 2" descr="Altijd al mee willen doen aan wetenschappelijk onderzoek ...">
            <a:extLst>
              <a:ext uri="{FF2B5EF4-FFF2-40B4-BE49-F238E27FC236}">
                <a16:creationId xmlns:a16="http://schemas.microsoft.com/office/drawing/2014/main" id="{2843C665-79B8-4ADD-B4C9-41467E3859EF}"/>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6898086" y="484632"/>
            <a:ext cx="4491827" cy="573328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295407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792980A-E1FF-42D2-9B87-C91AFF933C5A}"/>
              </a:ext>
            </a:extLst>
          </p:cNvPr>
          <p:cNvSpPr>
            <a:spLocks noGrp="1"/>
          </p:cNvSpPr>
          <p:nvPr>
            <p:ph type="title"/>
          </p:nvPr>
        </p:nvSpPr>
        <p:spPr>
          <a:xfrm>
            <a:off x="294969" y="98424"/>
            <a:ext cx="10515600" cy="1325563"/>
          </a:xfrm>
        </p:spPr>
        <p:txBody>
          <a:bodyPr/>
          <a:lstStyle/>
          <a:p>
            <a:r>
              <a:rPr lang="nl-NL" dirty="0"/>
              <a:t>Planning</a:t>
            </a:r>
          </a:p>
        </p:txBody>
      </p:sp>
      <p:graphicFrame>
        <p:nvGraphicFramePr>
          <p:cNvPr id="4" name="Tijdelijke aanduiding voor inhoud 3">
            <a:extLst>
              <a:ext uri="{FF2B5EF4-FFF2-40B4-BE49-F238E27FC236}">
                <a16:creationId xmlns:a16="http://schemas.microsoft.com/office/drawing/2014/main" id="{A954A970-C84A-4EB1-99F6-5F179004C228}"/>
              </a:ext>
            </a:extLst>
          </p:cNvPr>
          <p:cNvGraphicFramePr>
            <a:graphicFrameLocks noGrp="1"/>
          </p:cNvGraphicFramePr>
          <p:nvPr>
            <p:ph idx="1"/>
            <p:extLst>
              <p:ext uri="{D42A27DB-BD31-4B8C-83A1-F6EECF244321}">
                <p14:modId xmlns:p14="http://schemas.microsoft.com/office/powerpoint/2010/main" val="3720589975"/>
              </p:ext>
            </p:extLst>
          </p:nvPr>
        </p:nvGraphicFramePr>
        <p:xfrm>
          <a:off x="2542032" y="347472"/>
          <a:ext cx="9454896" cy="6163053"/>
        </p:xfrm>
        <a:graphic>
          <a:graphicData uri="http://schemas.openxmlformats.org/drawingml/2006/table">
            <a:tbl>
              <a:tblPr firstRow="1" firstCol="1" bandRow="1"/>
              <a:tblGrid>
                <a:gridCol w="1664470">
                  <a:extLst>
                    <a:ext uri="{9D8B030D-6E8A-4147-A177-3AD203B41FA5}">
                      <a16:colId xmlns:a16="http://schemas.microsoft.com/office/drawing/2014/main" val="3504787795"/>
                    </a:ext>
                  </a:extLst>
                </a:gridCol>
                <a:gridCol w="5286851">
                  <a:extLst>
                    <a:ext uri="{9D8B030D-6E8A-4147-A177-3AD203B41FA5}">
                      <a16:colId xmlns:a16="http://schemas.microsoft.com/office/drawing/2014/main" val="2338467954"/>
                    </a:ext>
                  </a:extLst>
                </a:gridCol>
                <a:gridCol w="2503575">
                  <a:extLst>
                    <a:ext uri="{9D8B030D-6E8A-4147-A177-3AD203B41FA5}">
                      <a16:colId xmlns:a16="http://schemas.microsoft.com/office/drawing/2014/main" val="2166119031"/>
                    </a:ext>
                  </a:extLst>
                </a:gridCol>
              </a:tblGrid>
              <a:tr h="236390">
                <a:tc>
                  <a:txBody>
                    <a:bodyPr/>
                    <a:lstStyle/>
                    <a:p>
                      <a:pPr>
                        <a:spcAft>
                          <a:spcPts val="0"/>
                        </a:spcAft>
                      </a:pPr>
                      <a:r>
                        <a:rPr lang="nl-NL" sz="1100" b="1">
                          <a:effectLst/>
                          <a:latin typeface="Calibri" panose="020F0502020204030204" pitchFamily="34" charset="0"/>
                          <a:ea typeface="Calibri" panose="020F0502020204030204" pitchFamily="34" charset="0"/>
                          <a:cs typeface="Times New Roman" panose="02020603050405020304" pitchFamily="18" charset="0"/>
                        </a:rPr>
                        <a:t>Data + lesweek</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nl-NL" sz="1100" b="1">
                          <a:effectLst/>
                          <a:latin typeface="Calibri" panose="020F0502020204030204" pitchFamily="34" charset="0"/>
                          <a:ea typeface="Calibri" panose="020F0502020204030204" pitchFamily="34" charset="0"/>
                          <a:cs typeface="Times New Roman" panose="02020603050405020304" pitchFamily="18" charset="0"/>
                        </a:rPr>
                        <a:t>Inhoud</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nl-NL" sz="1100" b="1">
                          <a:effectLst/>
                          <a:latin typeface="Calibri" panose="020F0502020204030204" pitchFamily="34" charset="0"/>
                          <a:ea typeface="Calibri" panose="020F0502020204030204" pitchFamily="34" charset="0"/>
                          <a:cs typeface="Times New Roman" panose="02020603050405020304" pitchFamily="18" charset="0"/>
                        </a:rPr>
                        <a:t>Deadlines:</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49421714"/>
                  </a:ext>
                </a:extLst>
              </a:tr>
              <a:tr h="1181944">
                <a:tc>
                  <a:txBody>
                    <a:bodyPr/>
                    <a:lstStyle/>
                    <a:p>
                      <a:pPr>
                        <a:spcAft>
                          <a:spcPts val="0"/>
                        </a:spcAft>
                      </a:pPr>
                      <a:r>
                        <a:rPr lang="nl-NL" sz="1100" i="1">
                          <a:effectLst/>
                          <a:latin typeface="Calibri" panose="020F0502020204030204" pitchFamily="34" charset="0"/>
                          <a:ea typeface="Calibri" panose="020F0502020204030204" pitchFamily="34" charset="0"/>
                          <a:cs typeface="Times New Roman" panose="02020603050405020304" pitchFamily="18" charset="0"/>
                        </a:rPr>
                        <a:t>Lesweek 1</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p>
                      <a:pPr>
                        <a:spcAft>
                          <a:spcPts val="0"/>
                        </a:spcAft>
                      </a:pPr>
                      <a:r>
                        <a:rPr lang="nl-NL" sz="1100" i="1">
                          <a:effectLst/>
                          <a:latin typeface="Calibri" panose="020F0502020204030204" pitchFamily="34" charset="0"/>
                          <a:ea typeface="Calibri" panose="020F0502020204030204" pitchFamily="34" charset="0"/>
                          <a:cs typeface="Times New Roman" panose="02020603050405020304" pitchFamily="18" charset="0"/>
                        </a:rPr>
                        <a:t>07-05</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nl-NL" sz="1100">
                          <a:effectLst/>
                          <a:latin typeface="Calibri" panose="020F0502020204030204" pitchFamily="34" charset="0"/>
                          <a:ea typeface="Calibri" panose="020F0502020204030204" pitchFamily="34" charset="0"/>
                          <a:cs typeface="Times New Roman" panose="02020603050405020304" pitchFamily="18" charset="0"/>
                        </a:rPr>
                        <a:t>Uitleg PIT 10 + planning </a:t>
                      </a:r>
                    </a:p>
                    <a:p>
                      <a:pPr>
                        <a:spcAft>
                          <a:spcPts val="0"/>
                        </a:spcAft>
                      </a:pPr>
                      <a:r>
                        <a:rPr lang="nl-NL" sz="1100">
                          <a:effectLst/>
                          <a:latin typeface="Calibri" panose="020F0502020204030204" pitchFamily="34" charset="0"/>
                          <a:ea typeface="Calibri" panose="020F0502020204030204" pitchFamily="34" charset="0"/>
                          <a:cs typeface="Times New Roman" panose="02020603050405020304" pitchFamily="18" charset="0"/>
                        </a:rPr>
                        <a:t>Fasen in een onderzoek</a:t>
                      </a:r>
                    </a:p>
                    <a:p>
                      <a:pPr>
                        <a:spcAft>
                          <a:spcPts val="0"/>
                        </a:spcAft>
                      </a:pPr>
                      <a:r>
                        <a:rPr lang="nl-NL" sz="1100">
                          <a:effectLst/>
                          <a:latin typeface="Calibri" panose="020F0502020204030204" pitchFamily="34" charset="0"/>
                          <a:ea typeface="Calibri" panose="020F0502020204030204" pitchFamily="34" charset="0"/>
                          <a:cs typeface="Times New Roman" panose="02020603050405020304" pitchFamily="18" charset="0"/>
                        </a:rPr>
                        <a:t>Aan de slag (persoonlijke leervraag en vooronderzoek)</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nl-NL" sz="1100" dirty="0">
                          <a:effectLst/>
                          <a:latin typeface="Calibri" panose="020F0502020204030204" pitchFamily="34" charset="0"/>
                          <a:ea typeface="Calibri" panose="020F0502020204030204" pitchFamily="34" charset="0"/>
                          <a:cs typeface="Times New Roman" panose="02020603050405020304" pitchFamily="18" charset="0"/>
                        </a:rPr>
                        <a:t>Vooronderzoek (bronnenonderzoek) + persoonlijke leervraag</a:t>
                      </a:r>
                    </a:p>
                    <a:p>
                      <a:pPr>
                        <a:spcAft>
                          <a:spcPts val="0"/>
                        </a:spcAft>
                      </a:pPr>
                      <a:r>
                        <a:rPr lang="nl-NL" sz="1100" b="1" dirty="0">
                          <a:solidFill>
                            <a:srgbClr val="000000"/>
                          </a:solidFill>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t>(inleveren It’s </a:t>
                      </a:r>
                      <a:r>
                        <a:rPr lang="nl-NL" sz="1100" b="1" dirty="0" err="1">
                          <a:solidFill>
                            <a:srgbClr val="000000"/>
                          </a:solidFill>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t>learning</a:t>
                      </a:r>
                      <a:r>
                        <a:rPr lang="nl-NL" sz="1100" b="1" dirty="0">
                          <a:solidFill>
                            <a:srgbClr val="000000"/>
                          </a:solidFill>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t> voor 13 mei 2020)</a:t>
                      </a:r>
                      <a:endParaRPr lang="nl-NL" sz="1100" dirty="0">
                        <a:effectLst/>
                        <a:highlight>
                          <a:srgbClr val="FFFF00"/>
                        </a:highligh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3904353"/>
                  </a:ext>
                </a:extLst>
              </a:tr>
              <a:tr h="709166">
                <a:tc>
                  <a:txBody>
                    <a:bodyPr/>
                    <a:lstStyle/>
                    <a:p>
                      <a:pPr>
                        <a:spcAft>
                          <a:spcPts val="0"/>
                        </a:spcAft>
                      </a:pPr>
                      <a:r>
                        <a:rPr lang="nl-NL" sz="1100" i="1">
                          <a:effectLst/>
                          <a:latin typeface="Calibri" panose="020F0502020204030204" pitchFamily="34" charset="0"/>
                          <a:ea typeface="Calibri" panose="020F0502020204030204" pitchFamily="34" charset="0"/>
                          <a:cs typeface="Times New Roman" panose="02020603050405020304" pitchFamily="18" charset="0"/>
                        </a:rPr>
                        <a:t>Lesweek 2</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p>
                      <a:pPr>
                        <a:spcAft>
                          <a:spcPts val="0"/>
                        </a:spcAft>
                      </a:pPr>
                      <a:r>
                        <a:rPr lang="nl-NL" sz="1100" i="1">
                          <a:effectLst/>
                          <a:latin typeface="Calibri" panose="020F0502020204030204" pitchFamily="34" charset="0"/>
                          <a:ea typeface="Calibri" panose="020F0502020204030204" pitchFamily="34" charset="0"/>
                          <a:cs typeface="Times New Roman" panose="02020603050405020304" pitchFamily="18" charset="0"/>
                        </a:rPr>
                        <a:t>14-05</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nl-NL" sz="1100" dirty="0">
                          <a:effectLst/>
                          <a:latin typeface="Calibri" panose="020F0502020204030204" pitchFamily="34" charset="0"/>
                          <a:ea typeface="Calibri" panose="020F0502020204030204" pitchFamily="34" charset="0"/>
                          <a:cs typeface="Times New Roman" panose="02020603050405020304" pitchFamily="18" charset="0"/>
                        </a:rPr>
                        <a:t>Vraagstelling (concrete onderzoeksvraag)</a:t>
                      </a:r>
                    </a:p>
                    <a:p>
                      <a:pPr>
                        <a:spcAft>
                          <a:spcPts val="0"/>
                        </a:spcAft>
                      </a:pPr>
                      <a:r>
                        <a:rPr lang="nl-NL" sz="1100" dirty="0">
                          <a:effectLst/>
                          <a:latin typeface="Calibri" panose="020F0502020204030204" pitchFamily="34" charset="0"/>
                          <a:ea typeface="Calibri" panose="020F0502020204030204" pitchFamily="34" charset="0"/>
                          <a:cs typeface="Times New Roman" panose="02020603050405020304" pitchFamily="18" charset="0"/>
                        </a:rPr>
                        <a:t> </a:t>
                      </a:r>
                    </a:p>
                    <a:p>
                      <a:pPr>
                        <a:spcAft>
                          <a:spcPts val="0"/>
                        </a:spcAft>
                      </a:pPr>
                      <a:r>
                        <a:rPr lang="nl-NL" sz="1100" dirty="0">
                          <a:effectLst/>
                          <a:latin typeface="Calibri" panose="020F0502020204030204" pitchFamily="34" charset="0"/>
                          <a:ea typeface="Calibri" panose="020F0502020204030204" pitchFamily="34" charset="0"/>
                          <a:cs typeface="Times New Roman" panose="02020603050405020304" pitchFamily="18" charset="0"/>
                        </a:rPr>
                        <a:t>Start literatuuronderzoek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nl-NL" sz="1100">
                          <a:effectLst/>
                          <a:latin typeface="Calibri" panose="020F0502020204030204" pitchFamily="34" charset="0"/>
                          <a:ea typeface="Calibri" panose="020F0502020204030204" pitchFamily="34" charset="0"/>
                          <a:cs typeface="Times New Roman" panose="02020603050405020304" pitchFamily="18" charset="0"/>
                        </a:rPr>
                        <a:t>Onderzoeksvraag + minimaal 2 hypotheses</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79990139"/>
                  </a:ext>
                </a:extLst>
              </a:tr>
              <a:tr h="472777">
                <a:tc>
                  <a:txBody>
                    <a:bodyPr/>
                    <a:lstStyle/>
                    <a:p>
                      <a:pPr>
                        <a:spcAft>
                          <a:spcPts val="0"/>
                        </a:spcAft>
                      </a:pPr>
                      <a:r>
                        <a:rPr lang="nl-NL" sz="1100" i="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Lesweek 3</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p>
                      <a:pPr>
                        <a:spcAft>
                          <a:spcPts val="0"/>
                        </a:spcAft>
                      </a:pPr>
                      <a:r>
                        <a:rPr lang="nl-NL" sz="1100" i="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21-05</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E6E6"/>
                    </a:solidFill>
                  </a:tcPr>
                </a:tc>
                <a:tc>
                  <a:txBody>
                    <a:bodyPr/>
                    <a:lstStyle/>
                    <a:p>
                      <a:pPr>
                        <a:spcAft>
                          <a:spcPts val="0"/>
                        </a:spcAft>
                      </a:pPr>
                      <a:r>
                        <a:rPr lang="nl-NL" sz="1100" i="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Vrij i.v.m. Hemelvaart (zelfstandig aan de slag)</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E6E6"/>
                    </a:solidFill>
                  </a:tcPr>
                </a:tc>
                <a:tc>
                  <a:txBody>
                    <a:bodyPr/>
                    <a:lstStyle/>
                    <a:p>
                      <a:pPr>
                        <a:spcAft>
                          <a:spcPts val="0"/>
                        </a:spcAft>
                      </a:pPr>
                      <a:r>
                        <a:rPr lang="nl-NL" sz="110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E6E6"/>
                    </a:solidFill>
                  </a:tcPr>
                </a:tc>
                <a:extLst>
                  <a:ext uri="{0D108BD9-81ED-4DB2-BD59-A6C34878D82A}">
                    <a16:rowId xmlns:a16="http://schemas.microsoft.com/office/drawing/2014/main" val="3192651259"/>
                  </a:ext>
                </a:extLst>
              </a:tr>
              <a:tr h="472777">
                <a:tc>
                  <a:txBody>
                    <a:bodyPr/>
                    <a:lstStyle/>
                    <a:p>
                      <a:pPr>
                        <a:spcAft>
                          <a:spcPts val="0"/>
                        </a:spcAft>
                      </a:pPr>
                      <a:r>
                        <a:rPr lang="nl-NL" sz="1100" i="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Lesweek 4</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p>
                      <a:pPr>
                        <a:spcAft>
                          <a:spcPts val="0"/>
                        </a:spcAft>
                      </a:pPr>
                      <a:r>
                        <a:rPr lang="nl-NL" sz="1100" i="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28-05 </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E6E6"/>
                    </a:solidFill>
                  </a:tcPr>
                </a:tc>
                <a:tc>
                  <a:txBody>
                    <a:bodyPr/>
                    <a:lstStyle/>
                    <a:p>
                      <a:pPr>
                        <a:spcAft>
                          <a:spcPts val="0"/>
                        </a:spcAft>
                      </a:pPr>
                      <a:r>
                        <a:rPr lang="nl-NL" sz="1100" i="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Vrij i.v.m. examenweek (zelfstandig aan de slag)</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E6E6"/>
                    </a:solidFill>
                  </a:tcPr>
                </a:tc>
                <a:tc>
                  <a:txBody>
                    <a:bodyPr/>
                    <a:lstStyle/>
                    <a:p>
                      <a:pPr>
                        <a:spcAft>
                          <a:spcPts val="0"/>
                        </a:spcAft>
                      </a:pPr>
                      <a:r>
                        <a:rPr lang="nl-NL" sz="110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E6E6"/>
                    </a:solidFill>
                  </a:tcPr>
                </a:tc>
                <a:extLst>
                  <a:ext uri="{0D108BD9-81ED-4DB2-BD59-A6C34878D82A}">
                    <a16:rowId xmlns:a16="http://schemas.microsoft.com/office/drawing/2014/main" val="2625020485"/>
                  </a:ext>
                </a:extLst>
              </a:tr>
              <a:tr h="472777">
                <a:tc>
                  <a:txBody>
                    <a:bodyPr/>
                    <a:lstStyle/>
                    <a:p>
                      <a:pPr>
                        <a:spcAft>
                          <a:spcPts val="0"/>
                        </a:spcAft>
                      </a:pPr>
                      <a:r>
                        <a:rPr lang="nl-NL" sz="1100" i="1">
                          <a:effectLst/>
                          <a:latin typeface="Calibri" panose="020F0502020204030204" pitchFamily="34" charset="0"/>
                          <a:ea typeface="Calibri" panose="020F0502020204030204" pitchFamily="34" charset="0"/>
                          <a:cs typeface="Times New Roman" panose="02020603050405020304" pitchFamily="18" charset="0"/>
                        </a:rPr>
                        <a:t>Lesweek 5</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p>
                      <a:pPr>
                        <a:spcAft>
                          <a:spcPts val="0"/>
                        </a:spcAft>
                      </a:pPr>
                      <a:r>
                        <a:rPr lang="nl-NL" sz="1100" i="1">
                          <a:effectLst/>
                          <a:latin typeface="Calibri" panose="020F0502020204030204" pitchFamily="34" charset="0"/>
                          <a:ea typeface="Calibri" panose="020F0502020204030204" pitchFamily="34" charset="0"/>
                          <a:cs typeface="Times New Roman" panose="02020603050405020304" pitchFamily="18" charset="0"/>
                        </a:rPr>
                        <a:t>04-06</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nl-NL" sz="1100">
                          <a:effectLst/>
                          <a:latin typeface="Calibri" panose="020F0502020204030204" pitchFamily="34" charset="0"/>
                          <a:ea typeface="Calibri" panose="020F0502020204030204" pitchFamily="34" charset="0"/>
                          <a:cs typeface="Times New Roman" panose="02020603050405020304" pitchFamily="18" charset="0"/>
                        </a:rPr>
                        <a:t>Literatuuronderzoek</a:t>
                      </a:r>
                    </a:p>
                    <a:p>
                      <a:pPr>
                        <a:spcAft>
                          <a:spcPts val="0"/>
                        </a:spcAft>
                      </a:pPr>
                      <a:r>
                        <a:rPr lang="nl-NL" sz="1100">
                          <a:effectLst/>
                          <a:latin typeface="Calibri" panose="020F0502020204030204" pitchFamily="34" charset="0"/>
                          <a:ea typeface="Calibri" panose="020F0502020204030204" pitchFamily="34" charset="0"/>
                          <a:cs typeface="Times New Roman" panose="02020603050405020304" pitchFamily="18" charset="0"/>
                        </a:rPr>
                        <a:t>Betrouwbare bronnen</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nl-NL" sz="110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37044183"/>
                  </a:ext>
                </a:extLst>
              </a:tr>
              <a:tr h="472777">
                <a:tc>
                  <a:txBody>
                    <a:bodyPr/>
                    <a:lstStyle/>
                    <a:p>
                      <a:pPr>
                        <a:spcAft>
                          <a:spcPts val="0"/>
                        </a:spcAft>
                      </a:pPr>
                      <a:r>
                        <a:rPr lang="nl-NL" sz="1100" i="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Lesweek 6</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p>
                      <a:pPr>
                        <a:spcAft>
                          <a:spcPts val="0"/>
                        </a:spcAft>
                      </a:pPr>
                      <a:r>
                        <a:rPr lang="nl-NL" sz="1100" i="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11-06</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spcAft>
                          <a:spcPts val="0"/>
                        </a:spcAft>
                      </a:pPr>
                      <a:r>
                        <a:rPr lang="nl-NL" sz="11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Praktijkonderzoek</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spcAft>
                          <a:spcPts val="0"/>
                        </a:spcAft>
                      </a:pPr>
                      <a:r>
                        <a:rPr lang="nl-NL" sz="1100" b="1" dirty="0">
                          <a:solidFill>
                            <a:srgbClr val="000000"/>
                          </a:solidFill>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t>Literatuuronderzoek is af.</a:t>
                      </a:r>
                      <a:endParaRPr lang="nl-NL" sz="1100" dirty="0">
                        <a:effectLst/>
                        <a:highlight>
                          <a:srgbClr val="FFFF00"/>
                        </a:highligh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810919153"/>
                  </a:ext>
                </a:extLst>
              </a:tr>
              <a:tr h="472777">
                <a:tc>
                  <a:txBody>
                    <a:bodyPr/>
                    <a:lstStyle/>
                    <a:p>
                      <a:pPr>
                        <a:spcAft>
                          <a:spcPts val="0"/>
                        </a:spcAft>
                      </a:pPr>
                      <a:r>
                        <a:rPr lang="nl-NL" sz="1100" i="1">
                          <a:effectLst/>
                          <a:latin typeface="Calibri" panose="020F0502020204030204" pitchFamily="34" charset="0"/>
                          <a:ea typeface="Calibri" panose="020F0502020204030204" pitchFamily="34" charset="0"/>
                          <a:cs typeface="Times New Roman" panose="02020603050405020304" pitchFamily="18" charset="0"/>
                        </a:rPr>
                        <a:t>Lesweek 7</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p>
                      <a:pPr>
                        <a:spcAft>
                          <a:spcPts val="0"/>
                        </a:spcAft>
                      </a:pPr>
                      <a:r>
                        <a:rPr lang="nl-NL" sz="1100" i="1">
                          <a:effectLst/>
                          <a:latin typeface="Calibri" panose="020F0502020204030204" pitchFamily="34" charset="0"/>
                          <a:ea typeface="Calibri" panose="020F0502020204030204" pitchFamily="34" charset="0"/>
                          <a:cs typeface="Times New Roman" panose="02020603050405020304" pitchFamily="18" charset="0"/>
                        </a:rPr>
                        <a:t>18-06</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nl-NL" sz="1100">
                          <a:effectLst/>
                          <a:latin typeface="Calibri" panose="020F0502020204030204" pitchFamily="34" charset="0"/>
                          <a:ea typeface="Calibri" panose="020F0502020204030204" pitchFamily="34" charset="0"/>
                          <a:cs typeface="Times New Roman" panose="02020603050405020304" pitchFamily="18" charset="0"/>
                        </a:rPr>
                        <a:t>APA richtlijnen (bronvermelding + literatuurlijst)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nl-NL" sz="110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204954931"/>
                  </a:ext>
                </a:extLst>
              </a:tr>
              <a:tr h="726114">
                <a:tc>
                  <a:txBody>
                    <a:bodyPr/>
                    <a:lstStyle/>
                    <a:p>
                      <a:pPr>
                        <a:spcAft>
                          <a:spcPts val="0"/>
                        </a:spcAft>
                      </a:pPr>
                      <a:r>
                        <a:rPr lang="nl-NL" sz="1100" i="1">
                          <a:effectLst/>
                          <a:latin typeface="Calibri" panose="020F0502020204030204" pitchFamily="34" charset="0"/>
                          <a:ea typeface="Calibri" panose="020F0502020204030204" pitchFamily="34" charset="0"/>
                          <a:cs typeface="Times New Roman" panose="02020603050405020304" pitchFamily="18" charset="0"/>
                        </a:rPr>
                        <a:t>Lesweek 8</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p>
                      <a:pPr>
                        <a:spcAft>
                          <a:spcPts val="0"/>
                        </a:spcAft>
                      </a:pPr>
                      <a:r>
                        <a:rPr lang="nl-NL" sz="1100" i="1">
                          <a:effectLst/>
                          <a:latin typeface="Calibri" panose="020F0502020204030204" pitchFamily="34" charset="0"/>
                          <a:ea typeface="Calibri" panose="020F0502020204030204" pitchFamily="34" charset="0"/>
                          <a:cs typeface="Times New Roman" panose="02020603050405020304" pitchFamily="18" charset="0"/>
                        </a:rPr>
                        <a:t>25-06</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nl-NL" sz="1100">
                          <a:effectLst/>
                          <a:latin typeface="Calibri" panose="020F0502020204030204" pitchFamily="34" charset="0"/>
                          <a:ea typeface="Calibri" panose="020F0502020204030204" pitchFamily="34" charset="0"/>
                          <a:cs typeface="Times New Roman" panose="02020603050405020304" pitchFamily="18" charset="0"/>
                        </a:rPr>
                        <a:t>Conclusie (hypothesen/aanbevelingen)</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nl-NL" sz="1100" b="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Inleveren PIT 10 via It’s learning</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94164"/>
                    </a:solidFill>
                  </a:tcPr>
                </a:tc>
                <a:extLst>
                  <a:ext uri="{0D108BD9-81ED-4DB2-BD59-A6C34878D82A}">
                    <a16:rowId xmlns:a16="http://schemas.microsoft.com/office/drawing/2014/main" val="231140323"/>
                  </a:ext>
                </a:extLst>
              </a:tr>
              <a:tr h="472777">
                <a:tc>
                  <a:txBody>
                    <a:bodyPr/>
                    <a:lstStyle/>
                    <a:p>
                      <a:pPr>
                        <a:spcAft>
                          <a:spcPts val="0"/>
                        </a:spcAft>
                      </a:pPr>
                      <a:r>
                        <a:rPr lang="nl-NL" sz="1100" i="1">
                          <a:effectLst/>
                          <a:latin typeface="Calibri" panose="020F0502020204030204" pitchFamily="34" charset="0"/>
                          <a:ea typeface="Calibri" panose="020F0502020204030204" pitchFamily="34" charset="0"/>
                          <a:cs typeface="Times New Roman" panose="02020603050405020304" pitchFamily="18" charset="0"/>
                        </a:rPr>
                        <a:t>Lesweek 9</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p>
                      <a:pPr>
                        <a:spcAft>
                          <a:spcPts val="0"/>
                        </a:spcAft>
                      </a:pPr>
                      <a:r>
                        <a:rPr lang="nl-NL" sz="1100" i="1">
                          <a:effectLst/>
                          <a:latin typeface="Calibri" panose="020F0502020204030204" pitchFamily="34" charset="0"/>
                          <a:ea typeface="Calibri" panose="020F0502020204030204" pitchFamily="34" charset="0"/>
                          <a:cs typeface="Times New Roman" panose="02020603050405020304" pitchFamily="18" charset="0"/>
                        </a:rPr>
                        <a:t>02-06</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nl-NL" sz="1100">
                          <a:effectLst/>
                          <a:latin typeface="Calibri" panose="020F0502020204030204" pitchFamily="34" charset="0"/>
                          <a:ea typeface="Calibri" panose="020F0502020204030204" pitchFamily="34" charset="0"/>
                          <a:cs typeface="Times New Roman" panose="02020603050405020304" pitchFamily="18" charset="0"/>
                        </a:rPr>
                        <a:t>Brief aan jezelf (terugblik periode 10 en vooruitblik periode 11 en 12 + zomervakantie).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nl-NL" sz="1100">
                          <a:effectLst/>
                          <a:latin typeface="Calibri" panose="020F0502020204030204" pitchFamily="34" charset="0"/>
                          <a:ea typeface="Calibri" panose="020F0502020204030204" pitchFamily="34" charset="0"/>
                          <a:cs typeface="Times New Roman" panose="02020603050405020304" pitchFamily="18" charset="0"/>
                        </a:rPr>
                        <a:t>Reflectie + vooruitblik inleveren via It’s learning</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50755850"/>
                  </a:ext>
                </a:extLst>
              </a:tr>
              <a:tr h="472777">
                <a:tc>
                  <a:txBody>
                    <a:bodyPr/>
                    <a:lstStyle/>
                    <a:p>
                      <a:pPr>
                        <a:spcAft>
                          <a:spcPts val="0"/>
                        </a:spcAft>
                      </a:pPr>
                      <a:r>
                        <a:rPr lang="nl-NL" sz="1100" i="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Lesweek 10</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p>
                      <a:pPr>
                        <a:spcAft>
                          <a:spcPts val="0"/>
                        </a:spcAft>
                      </a:pPr>
                      <a:r>
                        <a:rPr lang="nl-NL" sz="1100" i="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09-06</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E6E6"/>
                    </a:solidFill>
                  </a:tcPr>
                </a:tc>
                <a:tc>
                  <a:txBody>
                    <a:bodyPr/>
                    <a:lstStyle/>
                    <a:p>
                      <a:pPr>
                        <a:spcAft>
                          <a:spcPts val="0"/>
                        </a:spcAft>
                      </a:pPr>
                      <a:r>
                        <a:rPr lang="nl-NL" sz="1100" i="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Bufferweek</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E6E6"/>
                    </a:solidFill>
                  </a:tcPr>
                </a:tc>
                <a:tc>
                  <a:txBody>
                    <a:bodyPr/>
                    <a:lstStyle/>
                    <a:p>
                      <a:pPr>
                        <a:spcAft>
                          <a:spcPts val="0"/>
                        </a:spcAft>
                      </a:pPr>
                      <a:r>
                        <a:rPr lang="nl-NL" sz="11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Herkansing PIT 10 inleveren via It’s </a:t>
                      </a:r>
                      <a:r>
                        <a:rPr lang="nl-NL" sz="1100" b="1" dirty="0" err="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learning</a:t>
                      </a:r>
                      <a:endParaRPr lang="nl-NL"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E6E6"/>
                    </a:solidFill>
                  </a:tcPr>
                </a:tc>
                <a:extLst>
                  <a:ext uri="{0D108BD9-81ED-4DB2-BD59-A6C34878D82A}">
                    <a16:rowId xmlns:a16="http://schemas.microsoft.com/office/drawing/2014/main" val="1309719973"/>
                  </a:ext>
                </a:extLst>
              </a:tr>
            </a:tbl>
          </a:graphicData>
        </a:graphic>
      </p:graphicFrame>
    </p:spTree>
    <p:extLst>
      <p:ext uri="{BB962C8B-B14F-4D97-AF65-F5344CB8AC3E}">
        <p14:creationId xmlns:p14="http://schemas.microsoft.com/office/powerpoint/2010/main" val="8727804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B819A166-7571-4003-A6B8-B62034C3ED3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5093209"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el 1">
            <a:extLst>
              <a:ext uri="{FF2B5EF4-FFF2-40B4-BE49-F238E27FC236}">
                <a16:creationId xmlns:a16="http://schemas.microsoft.com/office/drawing/2014/main" id="{9CF9AB03-737B-4D27-B842-1B8AAE26CC0B}"/>
              </a:ext>
            </a:extLst>
          </p:cNvPr>
          <p:cNvSpPr>
            <a:spLocks noGrp="1"/>
          </p:cNvSpPr>
          <p:nvPr>
            <p:ph type="title"/>
          </p:nvPr>
        </p:nvSpPr>
        <p:spPr>
          <a:xfrm>
            <a:off x="524741" y="620392"/>
            <a:ext cx="3808268" cy="5504688"/>
          </a:xfrm>
        </p:spPr>
        <p:txBody>
          <a:bodyPr>
            <a:normAutofit/>
          </a:bodyPr>
          <a:lstStyle/>
          <a:p>
            <a:r>
              <a:rPr lang="nl-NL" sz="6000" dirty="0">
                <a:solidFill>
                  <a:schemeClr val="bg1"/>
                </a:solidFill>
              </a:rPr>
              <a:t>Waarom onderzoek doen?</a:t>
            </a:r>
          </a:p>
        </p:txBody>
      </p:sp>
      <p:graphicFrame>
        <p:nvGraphicFramePr>
          <p:cNvPr id="5" name="Tijdelijke aanduiding voor inhoud 2">
            <a:extLst>
              <a:ext uri="{FF2B5EF4-FFF2-40B4-BE49-F238E27FC236}">
                <a16:creationId xmlns:a16="http://schemas.microsoft.com/office/drawing/2014/main" id="{D4E68C1A-3CC4-4DEE-BCAF-D3ACD3EA2D6C}"/>
              </a:ext>
            </a:extLst>
          </p:cNvPr>
          <p:cNvGraphicFramePr>
            <a:graphicFrameLocks noGrp="1"/>
          </p:cNvGraphicFramePr>
          <p:nvPr>
            <p:ph idx="1"/>
            <p:extLst>
              <p:ext uri="{D42A27DB-BD31-4B8C-83A1-F6EECF244321}">
                <p14:modId xmlns:p14="http://schemas.microsoft.com/office/powerpoint/2010/main" val="1611148389"/>
              </p:ext>
            </p:extLst>
          </p:nvPr>
        </p:nvGraphicFramePr>
        <p:xfrm>
          <a:off x="5595643" y="80896"/>
          <a:ext cx="6263640" cy="509117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Tekstvak 3">
            <a:extLst>
              <a:ext uri="{FF2B5EF4-FFF2-40B4-BE49-F238E27FC236}">
                <a16:creationId xmlns:a16="http://schemas.microsoft.com/office/drawing/2014/main" id="{281E66C5-53F0-42AE-BAA2-A99B62CA36FD}"/>
              </a:ext>
            </a:extLst>
          </p:cNvPr>
          <p:cNvSpPr txBox="1"/>
          <p:nvPr/>
        </p:nvSpPr>
        <p:spPr>
          <a:xfrm>
            <a:off x="5454153" y="4943475"/>
            <a:ext cx="6546619" cy="1600438"/>
          </a:xfrm>
          <a:prstGeom prst="rect">
            <a:avLst/>
          </a:prstGeom>
          <a:noFill/>
        </p:spPr>
        <p:txBody>
          <a:bodyPr wrap="square" rtlCol="0">
            <a:spAutoFit/>
          </a:bodyPr>
          <a:lstStyle/>
          <a:p>
            <a:r>
              <a:rPr lang="nl-NL" sz="1400" dirty="0"/>
              <a:t>Bron: De Beer, J. (2011). </a:t>
            </a:r>
            <a:r>
              <a:rPr lang="nl-NL" sz="1400" i="1" dirty="0"/>
              <a:t>Help! Onderzoek naar onderzoek helpt! Onderzoek en een onderzoekende houding van jongeren. </a:t>
            </a:r>
          </a:p>
          <a:p>
            <a:r>
              <a:rPr lang="nl-NL" sz="1400" dirty="0"/>
              <a:t>Van den Berg, N., Boer, M., De Beer, J., De Jongh, A., </a:t>
            </a:r>
            <a:r>
              <a:rPr lang="nl-NL" sz="1400" dirty="0" err="1"/>
              <a:t>Streumer</a:t>
            </a:r>
            <a:r>
              <a:rPr lang="nl-NL" sz="1400" dirty="0"/>
              <a:t>, J. &amp; Nijwaard, S. (2011). </a:t>
            </a:r>
            <a:r>
              <a:rPr lang="nl-NL" sz="1400" i="1" dirty="0"/>
              <a:t>Onderzoek in het MBO. Het Zadkine lectoraat beroepsonderwijs als casus. </a:t>
            </a:r>
            <a:r>
              <a:rPr lang="nl-NL" sz="1400" dirty="0"/>
              <a:t>Rotterdam: Zadkine.</a:t>
            </a:r>
          </a:p>
          <a:p>
            <a:r>
              <a:rPr lang="nl-NL" sz="1400" dirty="0"/>
              <a:t>Meer info? Check: </a:t>
            </a:r>
            <a:r>
              <a:rPr lang="nl-NL" sz="1400" dirty="0">
                <a:hlinkClick r:id="rId8"/>
              </a:rPr>
              <a:t>http://www.strixalucoonderzoekinnovatie.nl/files/Onderzoek%20in%20het%20mbo.pdf</a:t>
            </a:r>
            <a:endParaRPr lang="nl-NL" sz="1400" dirty="0"/>
          </a:p>
        </p:txBody>
      </p:sp>
    </p:spTree>
    <p:extLst>
      <p:ext uri="{BB962C8B-B14F-4D97-AF65-F5344CB8AC3E}">
        <p14:creationId xmlns:p14="http://schemas.microsoft.com/office/powerpoint/2010/main" val="41651951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488333BA-AE6E-427A-9B16-A39C8073F4E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F98ED85F-DCEE-4B50-802E-71A6E3E12B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21564" y="320040"/>
            <a:ext cx="11548872" cy="6217920"/>
          </a:xfrm>
          <a:prstGeom prst="rect">
            <a:avLst/>
          </a:prstGeom>
          <a:solidFill>
            <a:schemeClr val="bg1"/>
          </a:solidFill>
          <a:ln w="127000" cap="sq" cmpd="thinThick">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48E2E85D-A063-4FAB-B75A-E8CC8CC59418}"/>
              </a:ext>
            </a:extLst>
          </p:cNvPr>
          <p:cNvSpPr>
            <a:spLocks noGrp="1"/>
          </p:cNvSpPr>
          <p:nvPr>
            <p:ph type="title"/>
          </p:nvPr>
        </p:nvSpPr>
        <p:spPr>
          <a:xfrm>
            <a:off x="838200" y="631825"/>
            <a:ext cx="10515600" cy="1325563"/>
          </a:xfrm>
        </p:spPr>
        <p:txBody>
          <a:bodyPr>
            <a:normAutofit/>
          </a:bodyPr>
          <a:lstStyle/>
          <a:p>
            <a:r>
              <a:rPr lang="nl-NL" dirty="0"/>
              <a:t>PIT 10: Individueel onderzoek doen</a:t>
            </a:r>
          </a:p>
        </p:txBody>
      </p:sp>
      <p:sp>
        <p:nvSpPr>
          <p:cNvPr id="3" name="Tijdelijke aanduiding voor inhoud 2">
            <a:extLst>
              <a:ext uri="{FF2B5EF4-FFF2-40B4-BE49-F238E27FC236}">
                <a16:creationId xmlns:a16="http://schemas.microsoft.com/office/drawing/2014/main" id="{660EC122-2BDF-47D7-87DE-6B60BDFB6009}"/>
              </a:ext>
            </a:extLst>
          </p:cNvPr>
          <p:cNvSpPr>
            <a:spLocks noGrp="1"/>
          </p:cNvSpPr>
          <p:nvPr>
            <p:ph idx="1"/>
          </p:nvPr>
        </p:nvSpPr>
        <p:spPr>
          <a:xfrm>
            <a:off x="838200" y="2057400"/>
            <a:ext cx="10515600" cy="3871762"/>
          </a:xfrm>
        </p:spPr>
        <p:txBody>
          <a:bodyPr>
            <a:normAutofit lnSpcReduction="10000"/>
          </a:bodyPr>
          <a:lstStyle/>
          <a:p>
            <a:pPr marL="0" indent="0">
              <a:buNone/>
            </a:pPr>
            <a:r>
              <a:rPr lang="nl-NL" sz="2400" dirty="0"/>
              <a:t>De komende periode ga je een individueel (klein) onderzoek doen in een interessegebied binnen het sociale domein naar je eigen keuze. </a:t>
            </a:r>
          </a:p>
          <a:p>
            <a:pPr marL="0" indent="0">
              <a:buNone/>
            </a:pPr>
            <a:r>
              <a:rPr lang="nl-NL" sz="2400" dirty="0"/>
              <a:t>Voorbeeldvragen: (volgende les) </a:t>
            </a:r>
          </a:p>
          <a:p>
            <a:pPr marL="0" indent="0">
              <a:buNone/>
            </a:pPr>
            <a:endParaRPr lang="nl-NL" sz="2400" dirty="0"/>
          </a:p>
          <a:p>
            <a:pPr marL="0" indent="0">
              <a:buNone/>
            </a:pPr>
            <a:r>
              <a:rPr lang="nl-NL" sz="2400" i="1" dirty="0"/>
              <a:t>‘Hoe wordt het bevorderen van Eigen Kracht vormgegeven in de praktijk?’</a:t>
            </a:r>
          </a:p>
          <a:p>
            <a:pPr marL="0" indent="0">
              <a:buNone/>
            </a:pPr>
            <a:endParaRPr lang="nl-NL" sz="2400" i="1" dirty="0"/>
          </a:p>
          <a:p>
            <a:pPr marL="0" indent="0">
              <a:buNone/>
            </a:pPr>
            <a:r>
              <a:rPr lang="nl-NL" sz="2400" i="1" dirty="0"/>
              <a:t>‘In hoeverre dragen protocollen bij aan de kwaliteit van leven van ouderen?’</a:t>
            </a:r>
          </a:p>
          <a:p>
            <a:pPr marL="0" indent="0">
              <a:buNone/>
            </a:pPr>
            <a:endParaRPr lang="nl-NL" sz="2400" i="1" dirty="0"/>
          </a:p>
          <a:p>
            <a:pPr marL="0" indent="0">
              <a:buNone/>
            </a:pPr>
            <a:r>
              <a:rPr lang="nl-NL" sz="2400" i="1" dirty="0"/>
              <a:t>‘Welke aanpak werkt het beste bij probleemgedrag bij jongeren?’</a:t>
            </a:r>
          </a:p>
        </p:txBody>
      </p:sp>
    </p:spTree>
    <p:extLst>
      <p:ext uri="{BB962C8B-B14F-4D97-AF65-F5344CB8AC3E}">
        <p14:creationId xmlns:p14="http://schemas.microsoft.com/office/powerpoint/2010/main" val="7654117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B819A166-7571-4003-A6B8-B62034C3ED3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5093209"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el 1">
            <a:extLst>
              <a:ext uri="{FF2B5EF4-FFF2-40B4-BE49-F238E27FC236}">
                <a16:creationId xmlns:a16="http://schemas.microsoft.com/office/drawing/2014/main" id="{87C98F75-FCCF-4DA4-97C4-0AE671AB6A8D}"/>
              </a:ext>
            </a:extLst>
          </p:cNvPr>
          <p:cNvSpPr>
            <a:spLocks noGrp="1"/>
          </p:cNvSpPr>
          <p:nvPr>
            <p:ph type="title"/>
          </p:nvPr>
        </p:nvSpPr>
        <p:spPr>
          <a:xfrm>
            <a:off x="524741" y="620392"/>
            <a:ext cx="3808268" cy="5504688"/>
          </a:xfrm>
        </p:spPr>
        <p:txBody>
          <a:bodyPr>
            <a:normAutofit/>
          </a:bodyPr>
          <a:lstStyle/>
          <a:p>
            <a:r>
              <a:rPr lang="nl-NL" sz="4200">
                <a:solidFill>
                  <a:schemeClr val="bg1"/>
                </a:solidFill>
              </a:rPr>
              <a:t>Kwaliteitscriteria van onderzoek</a:t>
            </a:r>
          </a:p>
        </p:txBody>
      </p:sp>
      <p:graphicFrame>
        <p:nvGraphicFramePr>
          <p:cNvPr id="5" name="Tijdelijke aanduiding voor inhoud 2">
            <a:extLst>
              <a:ext uri="{FF2B5EF4-FFF2-40B4-BE49-F238E27FC236}">
                <a16:creationId xmlns:a16="http://schemas.microsoft.com/office/drawing/2014/main" id="{1F1EFF3B-5817-4BF9-B64E-B643DCDB1321}"/>
              </a:ext>
            </a:extLst>
          </p:cNvPr>
          <p:cNvGraphicFramePr>
            <a:graphicFrameLocks noGrp="1"/>
          </p:cNvGraphicFramePr>
          <p:nvPr>
            <p:ph idx="1"/>
            <p:extLst>
              <p:ext uri="{D42A27DB-BD31-4B8C-83A1-F6EECF244321}">
                <p14:modId xmlns:p14="http://schemas.microsoft.com/office/powerpoint/2010/main" val="1738512775"/>
              </p:ext>
            </p:extLst>
          </p:nvPr>
        </p:nvGraphicFramePr>
        <p:xfrm>
          <a:off x="5468389" y="620392"/>
          <a:ext cx="6263640" cy="550468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3515388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488333BA-AE6E-427A-9B16-A39C8073F4E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F98ED85F-DCEE-4B50-802E-71A6E3E12B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21564" y="320040"/>
            <a:ext cx="11548872" cy="6217920"/>
          </a:xfrm>
          <a:prstGeom prst="rect">
            <a:avLst/>
          </a:prstGeom>
          <a:solidFill>
            <a:schemeClr val="bg1"/>
          </a:solidFill>
          <a:ln w="127000" cap="sq" cmpd="thinThick">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E08D47B9-E042-4132-9ECC-B57DF3B25AFB}"/>
              </a:ext>
            </a:extLst>
          </p:cNvPr>
          <p:cNvSpPr>
            <a:spLocks noGrp="1"/>
          </p:cNvSpPr>
          <p:nvPr>
            <p:ph type="title"/>
          </p:nvPr>
        </p:nvSpPr>
        <p:spPr>
          <a:xfrm>
            <a:off x="838200" y="631825"/>
            <a:ext cx="10515600" cy="1325563"/>
          </a:xfrm>
        </p:spPr>
        <p:txBody>
          <a:bodyPr>
            <a:normAutofit/>
          </a:bodyPr>
          <a:lstStyle/>
          <a:p>
            <a:r>
              <a:rPr lang="nl-NL" dirty="0"/>
              <a:t>Kwaliteitscriteria van onderzoek</a:t>
            </a:r>
          </a:p>
        </p:txBody>
      </p:sp>
      <p:sp>
        <p:nvSpPr>
          <p:cNvPr id="3" name="Tijdelijke aanduiding voor inhoud 2">
            <a:extLst>
              <a:ext uri="{FF2B5EF4-FFF2-40B4-BE49-F238E27FC236}">
                <a16:creationId xmlns:a16="http://schemas.microsoft.com/office/drawing/2014/main" id="{1FF09CC4-60AA-46C8-AB48-262EFC566619}"/>
              </a:ext>
            </a:extLst>
          </p:cNvPr>
          <p:cNvSpPr>
            <a:spLocks noGrp="1"/>
          </p:cNvSpPr>
          <p:nvPr>
            <p:ph idx="1"/>
          </p:nvPr>
        </p:nvSpPr>
        <p:spPr>
          <a:xfrm>
            <a:off x="838200" y="2057400"/>
            <a:ext cx="10515600" cy="3871762"/>
          </a:xfrm>
        </p:spPr>
        <p:txBody>
          <a:bodyPr>
            <a:normAutofit lnSpcReduction="10000"/>
          </a:bodyPr>
          <a:lstStyle/>
          <a:p>
            <a:r>
              <a:rPr lang="nl-NL" sz="1500" u="sng" dirty="0" err="1"/>
              <a:t>Toetsbaarheid</a:t>
            </a:r>
            <a:r>
              <a:rPr lang="nl-NL" sz="1500" u="sng" dirty="0"/>
              <a:t> van uitspraken;</a:t>
            </a:r>
          </a:p>
          <a:p>
            <a:pPr marL="0" indent="0">
              <a:buNone/>
            </a:pPr>
            <a:r>
              <a:rPr lang="nl-NL" sz="1500" dirty="0"/>
              <a:t>Een doel van onderzoek is resultaten te krijgen over zaken die waarneembaar zijn in de werkelijkheid. </a:t>
            </a:r>
          </a:p>
          <a:p>
            <a:r>
              <a:rPr lang="nl-NL" sz="1500" u="sng" dirty="0"/>
              <a:t>Betrouwbaarheid;</a:t>
            </a:r>
          </a:p>
          <a:p>
            <a:pPr marL="0" indent="0">
              <a:buNone/>
            </a:pPr>
            <a:r>
              <a:rPr lang="nl-NL" sz="1500" dirty="0"/>
              <a:t>Hoe betrouwbaar is je onderzoek? </a:t>
            </a:r>
            <a:r>
              <a:rPr lang="nl-NL" sz="1500" dirty="0">
                <a:sym typeface="Wingdings" panose="05000000000000000000" pitchFamily="2" charset="2"/>
              </a:rPr>
              <a:t> </a:t>
            </a:r>
            <a:r>
              <a:rPr lang="nl-NL" sz="1500" dirty="0"/>
              <a:t>Zou je het onderzoek onder andere omstandigheden, in een andere periode herhalen, dan moet dat tot dezelfde resultaten leiden (herhaalbaarheid). </a:t>
            </a:r>
          </a:p>
          <a:p>
            <a:r>
              <a:rPr lang="nl-NL" sz="1500" u="sng" dirty="0" err="1"/>
              <a:t>Informativiteit</a:t>
            </a:r>
            <a:r>
              <a:rPr lang="nl-NL" sz="1500" u="sng" dirty="0"/>
              <a:t>;</a:t>
            </a:r>
          </a:p>
          <a:p>
            <a:pPr marL="0" indent="0">
              <a:buNone/>
            </a:pPr>
            <a:r>
              <a:rPr lang="nl-NL" sz="1500" dirty="0"/>
              <a:t>Om een uitspraak te kunnen toetsen moet deze wel heel nauwkeurig geformuleerd worden: je moet weten wat je gaat onderzoeken, wanneer en met wie. (waar richt jij je op?) </a:t>
            </a:r>
          </a:p>
          <a:p>
            <a:r>
              <a:rPr lang="nl-NL" sz="1500" u="sng" dirty="0"/>
              <a:t>Validiteit; </a:t>
            </a:r>
          </a:p>
          <a:p>
            <a:pPr marL="0" indent="0">
              <a:buNone/>
            </a:pPr>
            <a:r>
              <a:rPr lang="nl-NL" sz="1500" dirty="0"/>
              <a:t>Hangt samen met de geldigheid en de zuiverheid van onderzoeksresultaten (‘meten wat we meten willen’). Dekt de waarneming de werkelijkheid? En maak je geen systematische fouten?</a:t>
            </a:r>
          </a:p>
          <a:p>
            <a:r>
              <a:rPr lang="nl-NL" sz="1500" u="sng" dirty="0"/>
              <a:t>Praktische criteria;</a:t>
            </a:r>
          </a:p>
          <a:p>
            <a:pPr marL="0" indent="0">
              <a:buNone/>
            </a:pPr>
            <a:r>
              <a:rPr lang="nl-NL" sz="1500" dirty="0"/>
              <a:t>Onderzoek moet efficiënt zijn. Het tijdpad moet haalbaar zijn en een algemeen punt: is dat het onderzoek bruikbaar moet zijn. </a:t>
            </a:r>
          </a:p>
          <a:p>
            <a:endParaRPr lang="nl-NL" sz="1500" dirty="0"/>
          </a:p>
        </p:txBody>
      </p:sp>
    </p:spTree>
    <p:extLst>
      <p:ext uri="{BB962C8B-B14F-4D97-AF65-F5344CB8AC3E}">
        <p14:creationId xmlns:p14="http://schemas.microsoft.com/office/powerpoint/2010/main" val="396620946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02D886F1-CB4A-4FC1-AAA7-9402B0D0DDD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2013557" cy="6858000"/>
          </a:xfrm>
          <a:prstGeom prst="rect">
            <a:avLst/>
          </a:prstGeom>
          <a:solidFill>
            <a:srgbClr val="7F7F7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0" name="Rectangle 9">
            <a:extLst>
              <a:ext uri="{FF2B5EF4-FFF2-40B4-BE49-F238E27FC236}">
                <a16:creationId xmlns:a16="http://schemas.microsoft.com/office/drawing/2014/main" id="{762B7B97-C3EE-4AEE-A61F-AFA873FE2FC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013557" y="0"/>
            <a:ext cx="10178443" cy="6858000"/>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el 1">
            <a:extLst>
              <a:ext uri="{FF2B5EF4-FFF2-40B4-BE49-F238E27FC236}">
                <a16:creationId xmlns:a16="http://schemas.microsoft.com/office/drawing/2014/main" id="{5C91BD1B-2C2F-4DA1-BD88-68596345719A}"/>
              </a:ext>
            </a:extLst>
          </p:cNvPr>
          <p:cNvSpPr>
            <a:spLocks noGrp="1"/>
          </p:cNvSpPr>
          <p:nvPr>
            <p:ph type="title"/>
          </p:nvPr>
        </p:nvSpPr>
        <p:spPr>
          <a:xfrm>
            <a:off x="623787" y="1635358"/>
            <a:ext cx="2752344" cy="2706624"/>
          </a:xfrm>
          <a:prstGeom prst="ellipse">
            <a:avLst/>
          </a:prstGeom>
          <a:solidFill>
            <a:schemeClr val="bg1"/>
          </a:solidFill>
          <a:ln w="174625" cmpd="thinThick">
            <a:solidFill>
              <a:schemeClr val="bg1"/>
            </a:solidFill>
          </a:ln>
        </p:spPr>
        <p:txBody>
          <a:bodyPr>
            <a:normAutofit/>
          </a:bodyPr>
          <a:lstStyle/>
          <a:p>
            <a:pPr algn="ctr"/>
            <a:r>
              <a:rPr lang="nl-NL" sz="1800"/>
              <a:t>De onderzoekscyclus</a:t>
            </a:r>
          </a:p>
        </p:txBody>
      </p:sp>
      <p:sp>
        <p:nvSpPr>
          <p:cNvPr id="3" name="Tijdelijke aanduiding voor inhoud 2">
            <a:extLst>
              <a:ext uri="{FF2B5EF4-FFF2-40B4-BE49-F238E27FC236}">
                <a16:creationId xmlns:a16="http://schemas.microsoft.com/office/drawing/2014/main" id="{12275EAD-ADA1-4B39-916C-425872F3ED94}"/>
              </a:ext>
            </a:extLst>
          </p:cNvPr>
          <p:cNvSpPr>
            <a:spLocks noGrp="1"/>
          </p:cNvSpPr>
          <p:nvPr>
            <p:ph idx="1"/>
          </p:nvPr>
        </p:nvSpPr>
        <p:spPr>
          <a:xfrm>
            <a:off x="4256689" y="1088137"/>
            <a:ext cx="7311523" cy="5276087"/>
          </a:xfrm>
        </p:spPr>
        <p:txBody>
          <a:bodyPr anchor="ctr">
            <a:normAutofit lnSpcReduction="10000"/>
          </a:bodyPr>
          <a:lstStyle/>
          <a:p>
            <a:pPr marL="0" indent="0">
              <a:buNone/>
            </a:pPr>
            <a:r>
              <a:rPr lang="nl-NL" sz="2100" dirty="0">
                <a:solidFill>
                  <a:schemeClr val="bg1"/>
                </a:solidFill>
              </a:rPr>
              <a:t>Bij het opzetten en uitvoeren van een onderzoek stel je jezelf voortdurend vragen, bijvoorbeeld:</a:t>
            </a:r>
          </a:p>
          <a:p>
            <a:r>
              <a:rPr lang="nl-NL" sz="2100" dirty="0">
                <a:solidFill>
                  <a:schemeClr val="bg1"/>
                </a:solidFill>
              </a:rPr>
              <a:t>Wat ga ik onderzoeken?</a:t>
            </a:r>
          </a:p>
          <a:p>
            <a:r>
              <a:rPr lang="nl-NL" sz="2100" dirty="0">
                <a:solidFill>
                  <a:schemeClr val="bg1"/>
                </a:solidFill>
              </a:rPr>
              <a:t>Waarom ga ik onderzoeken?</a:t>
            </a:r>
          </a:p>
          <a:p>
            <a:r>
              <a:rPr lang="nl-NL" sz="2100" dirty="0">
                <a:solidFill>
                  <a:schemeClr val="bg1"/>
                </a:solidFill>
              </a:rPr>
              <a:t>Wie ga ik onderzoeken?</a:t>
            </a:r>
          </a:p>
          <a:p>
            <a:r>
              <a:rPr lang="nl-NL" sz="2100" dirty="0">
                <a:solidFill>
                  <a:schemeClr val="bg1"/>
                </a:solidFill>
              </a:rPr>
              <a:t>Hoe ga ik onderzoeken?</a:t>
            </a:r>
          </a:p>
          <a:p>
            <a:r>
              <a:rPr lang="nl-NL" sz="2100" dirty="0">
                <a:solidFill>
                  <a:schemeClr val="bg1"/>
                </a:solidFill>
              </a:rPr>
              <a:t>Waar ga ik onderzoeken?</a:t>
            </a:r>
          </a:p>
          <a:p>
            <a:r>
              <a:rPr lang="nl-NL" sz="2100" dirty="0">
                <a:solidFill>
                  <a:schemeClr val="bg1"/>
                </a:solidFill>
              </a:rPr>
              <a:t>Wanneer ga ik onderzoeken?</a:t>
            </a:r>
          </a:p>
          <a:p>
            <a:endParaRPr lang="nl-NL" sz="2100" dirty="0">
              <a:solidFill>
                <a:schemeClr val="bg1"/>
              </a:solidFill>
            </a:endParaRPr>
          </a:p>
          <a:p>
            <a:pPr marL="0" indent="0">
              <a:buNone/>
            </a:pPr>
            <a:r>
              <a:rPr lang="nl-NL" sz="2100" dirty="0">
                <a:solidFill>
                  <a:schemeClr val="bg1"/>
                </a:solidFill>
              </a:rPr>
              <a:t>Dit doe je niet alleen in het begin, maar ook tijdens het onderzoek stel je jezelf voortdurend vragen naar de functie, naar de vorderingen, de veranderingen (Verhoeven, 2011). </a:t>
            </a:r>
          </a:p>
          <a:p>
            <a:pPr marL="0" indent="0">
              <a:buNone/>
            </a:pPr>
            <a:endParaRPr lang="nl-NL" sz="2100" dirty="0">
              <a:solidFill>
                <a:schemeClr val="bg1"/>
              </a:solidFill>
            </a:endParaRPr>
          </a:p>
          <a:p>
            <a:pPr marL="0" indent="0">
              <a:buNone/>
            </a:pPr>
            <a:r>
              <a:rPr lang="nl-NL" sz="2100" dirty="0">
                <a:solidFill>
                  <a:schemeClr val="bg1"/>
                </a:solidFill>
              </a:rPr>
              <a:t>Bron: Verhoeven, N. (2011). </a:t>
            </a:r>
            <a:r>
              <a:rPr lang="nl-NL" sz="2100" i="1" dirty="0">
                <a:solidFill>
                  <a:schemeClr val="bg1"/>
                </a:solidFill>
              </a:rPr>
              <a:t>Wat is onderzoek? </a:t>
            </a:r>
            <a:r>
              <a:rPr lang="nl-NL" sz="2100" dirty="0">
                <a:solidFill>
                  <a:schemeClr val="bg1"/>
                </a:solidFill>
              </a:rPr>
              <a:t>Den Haag: Boom Lemma uitgevers.</a:t>
            </a:r>
          </a:p>
        </p:txBody>
      </p:sp>
    </p:spTree>
    <p:extLst>
      <p:ext uri="{BB962C8B-B14F-4D97-AF65-F5344CB8AC3E}">
        <p14:creationId xmlns:p14="http://schemas.microsoft.com/office/powerpoint/2010/main" val="387178223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9" name="Rectangle 28">
            <a:extLst>
              <a:ext uri="{FF2B5EF4-FFF2-40B4-BE49-F238E27FC236}">
                <a16:creationId xmlns:a16="http://schemas.microsoft.com/office/drawing/2014/main" id="{CEB41C5C-0F34-4DDA-9D7C-5E717F35F6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36384" y="303591"/>
            <a:ext cx="5735590" cy="5896743"/>
          </a:xfrm>
          <a:prstGeom prst="rect">
            <a:avLst/>
          </a:prstGeom>
          <a:solidFill>
            <a:schemeClr val="tx1">
              <a:lumMod val="75000"/>
              <a:lumOff val="25000"/>
            </a:schemeClr>
          </a:solidFill>
          <a:ln w="127000" cap="sq" cmpd="thinThick">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396A5319-6B2C-4045-9925-1413F1A46B7E}"/>
              </a:ext>
            </a:extLst>
          </p:cNvPr>
          <p:cNvSpPr>
            <a:spLocks noGrp="1"/>
          </p:cNvSpPr>
          <p:nvPr>
            <p:ph type="title"/>
          </p:nvPr>
        </p:nvSpPr>
        <p:spPr>
          <a:xfrm>
            <a:off x="594360" y="640263"/>
            <a:ext cx="5239512" cy="1344975"/>
          </a:xfrm>
          <a:prstGeom prst="ellipse">
            <a:avLst/>
          </a:prstGeom>
        </p:spPr>
        <p:txBody>
          <a:bodyPr>
            <a:normAutofit/>
          </a:bodyPr>
          <a:lstStyle/>
          <a:p>
            <a:r>
              <a:rPr lang="nl-NL" sz="3400" b="1">
                <a:solidFill>
                  <a:schemeClr val="bg1"/>
                </a:solidFill>
              </a:rPr>
              <a:t>Fasen in onderzoek</a:t>
            </a:r>
          </a:p>
        </p:txBody>
      </p:sp>
      <p:cxnSp>
        <p:nvCxnSpPr>
          <p:cNvPr id="34" name="Straight Connector 30">
            <a:extLst>
              <a:ext uri="{FF2B5EF4-FFF2-40B4-BE49-F238E27FC236}">
                <a16:creationId xmlns:a16="http://schemas.microsoft.com/office/drawing/2014/main" id="{57E1E5E6-F385-4E9C-B201-BA5BDE5CAD52}"/>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707023" y="2050687"/>
            <a:ext cx="4562441" cy="0"/>
          </a:xfrm>
          <a:prstGeom prst="line">
            <a:avLst/>
          </a:prstGeom>
          <a:ln w="22225">
            <a:solidFill>
              <a:srgbClr val="E7E6E6"/>
            </a:solidFill>
          </a:ln>
        </p:spPr>
        <p:style>
          <a:lnRef idx="1">
            <a:schemeClr val="accent1"/>
          </a:lnRef>
          <a:fillRef idx="0">
            <a:schemeClr val="accent1"/>
          </a:fillRef>
          <a:effectRef idx="0">
            <a:schemeClr val="accent1"/>
          </a:effectRef>
          <a:fontRef idx="minor">
            <a:schemeClr val="tx1"/>
          </a:fontRef>
        </p:style>
      </p:cxnSp>
      <p:sp>
        <p:nvSpPr>
          <p:cNvPr id="3" name="Tijdelijke aanduiding voor inhoud 2">
            <a:extLst>
              <a:ext uri="{FF2B5EF4-FFF2-40B4-BE49-F238E27FC236}">
                <a16:creationId xmlns:a16="http://schemas.microsoft.com/office/drawing/2014/main" id="{5039AD37-DACF-4E1C-B275-D9A0AF134497}"/>
              </a:ext>
            </a:extLst>
          </p:cNvPr>
          <p:cNvSpPr>
            <a:spLocks noGrp="1"/>
          </p:cNvSpPr>
          <p:nvPr>
            <p:ph idx="1"/>
          </p:nvPr>
        </p:nvSpPr>
        <p:spPr>
          <a:xfrm>
            <a:off x="598382" y="1742279"/>
            <a:ext cx="5235490" cy="3773010"/>
          </a:xfrm>
        </p:spPr>
        <p:txBody>
          <a:bodyPr>
            <a:noAutofit/>
          </a:bodyPr>
          <a:lstStyle/>
          <a:p>
            <a:pPr marL="0" indent="0">
              <a:buNone/>
            </a:pPr>
            <a:r>
              <a:rPr lang="nl-NL" sz="1200" dirty="0">
                <a:solidFill>
                  <a:schemeClr val="bg1"/>
                </a:solidFill>
              </a:rPr>
              <a:t>Praktijkonderzoek </a:t>
            </a:r>
            <a:r>
              <a:rPr lang="nl-NL" sz="1200" i="1" dirty="0">
                <a:solidFill>
                  <a:schemeClr val="bg1"/>
                </a:solidFill>
              </a:rPr>
              <a:t>kan </a:t>
            </a:r>
            <a:r>
              <a:rPr lang="nl-NL" sz="1200" dirty="0">
                <a:solidFill>
                  <a:schemeClr val="bg1"/>
                </a:solidFill>
              </a:rPr>
              <a:t>uit de volgende fasen bestaan:</a:t>
            </a:r>
          </a:p>
          <a:p>
            <a:pPr marL="0" indent="0">
              <a:buNone/>
            </a:pPr>
            <a:r>
              <a:rPr lang="nl-NL" sz="1200" dirty="0">
                <a:solidFill>
                  <a:schemeClr val="bg1"/>
                </a:solidFill>
              </a:rPr>
              <a:t>1. </a:t>
            </a:r>
            <a:r>
              <a:rPr lang="nl-NL" sz="1200" b="1" dirty="0">
                <a:solidFill>
                  <a:schemeClr val="bg1"/>
                </a:solidFill>
              </a:rPr>
              <a:t>Probleemanalyse: </a:t>
            </a:r>
          </a:p>
          <a:p>
            <a:pPr marL="0" indent="0">
              <a:buNone/>
            </a:pPr>
            <a:r>
              <a:rPr lang="nl-NL" sz="1200" dirty="0">
                <a:solidFill>
                  <a:schemeClr val="bg1"/>
                </a:solidFill>
              </a:rPr>
              <a:t>goede afbakening van je doel- en vraagstelling bereikt.</a:t>
            </a:r>
          </a:p>
          <a:p>
            <a:pPr marL="0" indent="0">
              <a:buNone/>
            </a:pPr>
            <a:r>
              <a:rPr lang="nl-NL" sz="1200" dirty="0">
                <a:solidFill>
                  <a:schemeClr val="bg1"/>
                </a:solidFill>
              </a:rPr>
              <a:t>2. </a:t>
            </a:r>
            <a:r>
              <a:rPr lang="nl-NL" sz="1200" b="1" dirty="0" err="1">
                <a:solidFill>
                  <a:schemeClr val="bg1"/>
                </a:solidFill>
              </a:rPr>
              <a:t>Onderzoeksontwerp</a:t>
            </a:r>
            <a:r>
              <a:rPr lang="nl-NL" sz="1200" b="1" dirty="0">
                <a:solidFill>
                  <a:schemeClr val="bg1"/>
                </a:solidFill>
              </a:rPr>
              <a:t>:</a:t>
            </a:r>
          </a:p>
          <a:p>
            <a:pPr marL="0" indent="0">
              <a:buNone/>
            </a:pPr>
            <a:r>
              <a:rPr lang="nl-NL" sz="1200" dirty="0">
                <a:solidFill>
                  <a:schemeClr val="bg1"/>
                </a:solidFill>
              </a:rPr>
              <a:t>Hoe ga je de onderzoeksvraag beantwoorden? Welke methode ga je inzetten? Hoeveel tijd/middelen etc. heb je nodig? Wie zijn erbij betrokken? At zijn je onderzoeksinstrumenten? </a:t>
            </a:r>
          </a:p>
          <a:p>
            <a:pPr marL="0" indent="0">
              <a:buNone/>
            </a:pPr>
            <a:r>
              <a:rPr lang="nl-NL" sz="1200" dirty="0">
                <a:solidFill>
                  <a:schemeClr val="bg1"/>
                </a:solidFill>
              </a:rPr>
              <a:t>3. </a:t>
            </a:r>
            <a:r>
              <a:rPr lang="nl-NL" sz="1200" b="1" dirty="0">
                <a:solidFill>
                  <a:schemeClr val="bg1"/>
                </a:solidFill>
              </a:rPr>
              <a:t>Dataverzameling:</a:t>
            </a:r>
          </a:p>
          <a:p>
            <a:pPr marL="0" indent="0">
              <a:buNone/>
            </a:pPr>
            <a:r>
              <a:rPr lang="nl-NL" sz="1200" dirty="0">
                <a:solidFill>
                  <a:schemeClr val="bg1"/>
                </a:solidFill>
              </a:rPr>
              <a:t>Je gaat het onderzoek uitvoeren; gegevens verzamelen. </a:t>
            </a:r>
          </a:p>
          <a:p>
            <a:pPr marL="0" indent="0">
              <a:buNone/>
            </a:pPr>
            <a:r>
              <a:rPr lang="nl-NL" sz="1200" dirty="0">
                <a:solidFill>
                  <a:schemeClr val="bg1"/>
                </a:solidFill>
              </a:rPr>
              <a:t>4. </a:t>
            </a:r>
            <a:r>
              <a:rPr lang="nl-NL" sz="1200" b="1" dirty="0">
                <a:solidFill>
                  <a:schemeClr val="bg1"/>
                </a:solidFill>
              </a:rPr>
              <a:t>Data-analyse:</a:t>
            </a:r>
          </a:p>
          <a:p>
            <a:pPr marL="0" indent="0">
              <a:buNone/>
            </a:pPr>
            <a:r>
              <a:rPr lang="nl-NL" sz="1200" dirty="0">
                <a:solidFill>
                  <a:schemeClr val="bg1"/>
                </a:solidFill>
              </a:rPr>
              <a:t>Je analyseert de verzamelde gegevens. </a:t>
            </a:r>
          </a:p>
          <a:p>
            <a:pPr marL="0" indent="0">
              <a:buNone/>
            </a:pPr>
            <a:r>
              <a:rPr lang="nl-NL" sz="1200" dirty="0">
                <a:solidFill>
                  <a:schemeClr val="bg1"/>
                </a:solidFill>
              </a:rPr>
              <a:t>5. </a:t>
            </a:r>
            <a:r>
              <a:rPr lang="nl-NL" sz="1200" b="1" dirty="0">
                <a:solidFill>
                  <a:schemeClr val="bg1"/>
                </a:solidFill>
              </a:rPr>
              <a:t>Conclusie </a:t>
            </a:r>
            <a:r>
              <a:rPr lang="nl-NL" sz="1200" dirty="0">
                <a:solidFill>
                  <a:schemeClr val="bg1"/>
                </a:solidFill>
              </a:rPr>
              <a:t>(</a:t>
            </a:r>
            <a:r>
              <a:rPr lang="nl-NL" sz="1200" b="1" dirty="0">
                <a:solidFill>
                  <a:schemeClr val="bg1"/>
                </a:solidFill>
              </a:rPr>
              <a:t>Rapportage):</a:t>
            </a:r>
          </a:p>
          <a:p>
            <a:pPr marL="0" indent="0">
              <a:buNone/>
            </a:pPr>
            <a:r>
              <a:rPr lang="nl-NL" sz="1200" dirty="0">
                <a:solidFill>
                  <a:schemeClr val="bg1"/>
                </a:solidFill>
              </a:rPr>
              <a:t>Je kijkt nog eens helemaal terug: wat hebben we ook alweer onderzocht, welke methoden zijn gebruikt, hebben we met de methoden een antwoord op de vragen kunnen vinden, zo ja; welke antwoorden zijn dat? Welke aanbevelingen kunnen worden gedaan? Zijn er nog andere onderzoeksmogelijkheden? Hoe is het onderzoek te waarderen?</a:t>
            </a:r>
          </a:p>
        </p:txBody>
      </p:sp>
      <p:pic>
        <p:nvPicPr>
          <p:cNvPr id="4" name="Afbeelding 3">
            <a:extLst>
              <a:ext uri="{FF2B5EF4-FFF2-40B4-BE49-F238E27FC236}">
                <a16:creationId xmlns:a16="http://schemas.microsoft.com/office/drawing/2014/main" id="{C24FD776-28D9-4859-8EBD-98DE1D56265B}"/>
              </a:ext>
            </a:extLst>
          </p:cNvPr>
          <p:cNvPicPr>
            <a:picLocks noChangeAspect="1"/>
          </p:cNvPicPr>
          <p:nvPr/>
        </p:nvPicPr>
        <p:blipFill>
          <a:blip r:embed="rId3"/>
          <a:stretch>
            <a:fillRect/>
          </a:stretch>
        </p:blipFill>
        <p:spPr>
          <a:xfrm>
            <a:off x="6268281" y="1636934"/>
            <a:ext cx="5923719" cy="3983701"/>
          </a:xfrm>
          <a:prstGeom prst="rect">
            <a:avLst/>
          </a:prstGeom>
        </p:spPr>
      </p:pic>
    </p:spTree>
    <p:extLst>
      <p:ext uri="{BB962C8B-B14F-4D97-AF65-F5344CB8AC3E}">
        <p14:creationId xmlns:p14="http://schemas.microsoft.com/office/powerpoint/2010/main" val="383243919"/>
      </p:ext>
    </p:extLst>
  </p:cSld>
  <p:clrMapOvr>
    <a:masterClrMapping/>
  </p:clrMapOvr>
</p:sld>
</file>

<file path=ppt/theme/theme1.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3C1429BF1A67E641B09F2EAAF27E91D3" ma:contentTypeVersion="12" ma:contentTypeDescription="Een nieuw document maken." ma:contentTypeScope="" ma:versionID="4291d71a0b444373c70db0e2359280b1">
  <xsd:schema xmlns:xsd="http://www.w3.org/2001/XMLSchema" xmlns:xs="http://www.w3.org/2001/XMLSchema" xmlns:p="http://schemas.microsoft.com/office/2006/metadata/properties" xmlns:ns3="ee5ad45f-5c26-4269-94b9-a38f6ca33220" xmlns:ns4="f0c2a196-fb86-4a80-b53b-494531e97d44" targetNamespace="http://schemas.microsoft.com/office/2006/metadata/properties" ma:root="true" ma:fieldsID="c1c358b9f33173bc688a3c18d7c26f14" ns3:_="" ns4:_="">
    <xsd:import namespace="ee5ad45f-5c26-4269-94b9-a38f6ca33220"/>
    <xsd:import namespace="f0c2a196-fb86-4a80-b53b-494531e97d44"/>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OCR" minOccurs="0"/>
                <xsd:element ref="ns3:MediaServiceGenerationTime" minOccurs="0"/>
                <xsd:element ref="ns3:MediaServiceEventHashCode" minOccurs="0"/>
                <xsd:element ref="ns4:SharedWithUsers" minOccurs="0"/>
                <xsd:element ref="ns4:SharedWithDetails" minOccurs="0"/>
                <xsd:element ref="ns4:SharingHintHash"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e5ad45f-5c26-4269-94b9-a38f6ca3322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f0c2a196-fb86-4a80-b53b-494531e97d44" elementFormDefault="qualified">
    <xsd:import namespace="http://schemas.microsoft.com/office/2006/documentManagement/types"/>
    <xsd:import namespace="http://schemas.microsoft.com/office/infopath/2007/PartnerControls"/>
    <xsd:element name="SharedWithUsers" ma:index="15" nillable="true" ma:displayName="Gedeeld met"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6" nillable="true" ma:displayName="Gedeeld met details" ma:internalName="SharedWithDetails" ma:readOnly="true">
      <xsd:simpleType>
        <xsd:restriction base="dms:Note">
          <xsd:maxLength value="255"/>
        </xsd:restriction>
      </xsd:simpleType>
    </xsd:element>
    <xsd:element name="SharingHintHash" ma:index="17" nillable="true" ma:displayName="Hint-hash delen"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oudstype"/>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72F4C12A-C1D4-48A4-988E-D557287D8DC3}">
  <ds:schemaRefs>
    <ds:schemaRef ds:uri="http://schemas.microsoft.com/sharepoint/v3/contenttype/forms"/>
  </ds:schemaRefs>
</ds:datastoreItem>
</file>

<file path=customXml/itemProps2.xml><?xml version="1.0" encoding="utf-8"?>
<ds:datastoreItem xmlns:ds="http://schemas.openxmlformats.org/officeDocument/2006/customXml" ds:itemID="{98959294-50EB-4D9E-9025-58BF2A87E7D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ee5ad45f-5c26-4269-94b9-a38f6ca33220"/>
    <ds:schemaRef ds:uri="f0c2a196-fb86-4a80-b53b-494531e97d4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6CB50C34-1FD0-4B16-9AA5-58FAE374F1FA}">
  <ds:schemaRefs>
    <ds:schemaRef ds:uri="ee5ad45f-5c26-4269-94b9-a38f6ca33220"/>
    <ds:schemaRef ds:uri="http://purl.org/dc/dcmitype/"/>
    <ds:schemaRef ds:uri="http://schemas.microsoft.com/office/infopath/2007/PartnerControls"/>
    <ds:schemaRef ds:uri="http://schemas.microsoft.com/office/2006/documentManagement/types"/>
    <ds:schemaRef ds:uri="http://www.w3.org/XML/1998/namespace"/>
    <ds:schemaRef ds:uri="http://purl.org/dc/terms/"/>
    <ds:schemaRef ds:uri="http://purl.org/dc/elements/1.1/"/>
    <ds:schemaRef ds:uri="http://schemas.openxmlformats.org/package/2006/metadata/core-properties"/>
    <ds:schemaRef ds:uri="f0c2a196-fb86-4a80-b53b-494531e97d44"/>
    <ds:schemaRef ds:uri="http://schemas.microsoft.com/office/2006/metadata/properties"/>
  </ds:schemaRefs>
</ds:datastoreItem>
</file>

<file path=docProps/app.xml><?xml version="1.0" encoding="utf-8"?>
<Properties xmlns="http://schemas.openxmlformats.org/officeDocument/2006/extended-properties" xmlns:vt="http://schemas.openxmlformats.org/officeDocument/2006/docPropsVTypes">
  <TotalTime>135</TotalTime>
  <Words>1707</Words>
  <Application>Microsoft Office PowerPoint</Application>
  <PresentationFormat>Breedbeeld</PresentationFormat>
  <Paragraphs>162</Paragraphs>
  <Slides>13</Slides>
  <Notes>6</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13</vt:i4>
      </vt:variant>
    </vt:vector>
  </HeadingPairs>
  <TitlesOfParts>
    <vt:vector size="17" baseType="lpstr">
      <vt:lpstr>Arial</vt:lpstr>
      <vt:lpstr>Calibri</vt:lpstr>
      <vt:lpstr>Calibri Light</vt:lpstr>
      <vt:lpstr>Kantoorthema</vt:lpstr>
      <vt:lpstr>Deskundigheidsbevordering</vt:lpstr>
      <vt:lpstr>Lesprogramma</vt:lpstr>
      <vt:lpstr>Planning</vt:lpstr>
      <vt:lpstr>Waarom onderzoek doen?</vt:lpstr>
      <vt:lpstr>PIT 10: Individueel onderzoek doen</vt:lpstr>
      <vt:lpstr>Kwaliteitscriteria van onderzoek</vt:lpstr>
      <vt:lpstr>Kwaliteitscriteria van onderzoek</vt:lpstr>
      <vt:lpstr>De onderzoekscyclus</vt:lpstr>
      <vt:lpstr>Fasen in onderzoek</vt:lpstr>
      <vt:lpstr>Vooronderzoek (verplichte opdracht vandaag)</vt:lpstr>
      <vt:lpstr>Persoonlijke leervragen </vt:lpstr>
      <vt:lpstr>Vraagronde </vt:lpstr>
      <vt:lpstr>Aan de slag!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Deskundigheidsbevordering</dc:title>
  <dc:creator>Carlijn Tuinstra</dc:creator>
  <cp:lastModifiedBy>Mariëlle  Huisman</cp:lastModifiedBy>
  <cp:revision>4</cp:revision>
  <dcterms:created xsi:type="dcterms:W3CDTF">2020-05-05T15:42:01Z</dcterms:created>
  <dcterms:modified xsi:type="dcterms:W3CDTF">2020-05-11T11:45:35Z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0x0101003C1429BF1A67E641B09F2EAAF27E91D3</vt:lpwstr>
  </property>
</Properties>
</file>